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21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1765A-37BE-43CA-9764-82C3DFBA6F1C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44E0B13-2DAE-4F16-8999-B21346303423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Behavior module assemble </a:t>
          </a:r>
          <a:endParaRPr lang="en-SG" sz="1400" dirty="0">
            <a:solidFill>
              <a:schemeClr val="tx1"/>
            </a:solidFill>
          </a:endParaRPr>
        </a:p>
      </dgm:t>
    </dgm:pt>
    <dgm:pt modelId="{64F1F5E5-27BC-42F7-AB88-A125F0CC3505}" type="parTrans" cxnId="{E4100A88-D7B1-41A0-9C49-001AC91BDF5C}">
      <dgm:prSet/>
      <dgm:spPr/>
      <dgm:t>
        <a:bodyPr/>
        <a:lstStyle/>
        <a:p>
          <a:endParaRPr lang="en-SG"/>
        </a:p>
      </dgm:t>
    </dgm:pt>
    <dgm:pt modelId="{FB2C1B7F-BA56-4344-A987-38ADDE18439E}" type="sibTrans" cxnId="{E4100A88-D7B1-41A0-9C49-001AC91BDF5C}">
      <dgm:prSet/>
      <dgm:spPr/>
      <dgm:t>
        <a:bodyPr/>
        <a:lstStyle/>
        <a:p>
          <a:endParaRPr lang="en-SG"/>
        </a:p>
      </dgm:t>
    </dgm:pt>
    <dgm:pt modelId="{F084A184-536B-4AC3-846C-E43E5469274E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Activities profile building </a:t>
          </a:r>
          <a:endParaRPr lang="en-SG" sz="1400" b="1" dirty="0">
            <a:solidFill>
              <a:schemeClr val="tx1"/>
            </a:solidFill>
          </a:endParaRPr>
        </a:p>
      </dgm:t>
    </dgm:pt>
    <dgm:pt modelId="{4BD5537F-2E52-4E76-BAD0-2471B9CA9F6E}" type="parTrans" cxnId="{E8976540-A048-472E-9A5C-3CAA21A3E2D1}">
      <dgm:prSet/>
      <dgm:spPr/>
      <dgm:t>
        <a:bodyPr/>
        <a:lstStyle/>
        <a:p>
          <a:endParaRPr lang="en-SG"/>
        </a:p>
      </dgm:t>
    </dgm:pt>
    <dgm:pt modelId="{7FAF135E-002F-4856-87F9-C93F476902C2}" type="sibTrans" cxnId="{E8976540-A048-472E-9A5C-3CAA21A3E2D1}">
      <dgm:prSet/>
      <dgm:spPr/>
      <dgm:t>
        <a:bodyPr/>
        <a:lstStyle/>
        <a:p>
          <a:endParaRPr lang="en-SG"/>
        </a:p>
      </dgm:t>
    </dgm:pt>
    <dgm:pt modelId="{F04995A8-5A47-41DD-AABC-9CA52320C7F0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Customized user emulator</a:t>
          </a:r>
          <a:endParaRPr lang="en-SG" sz="1400" dirty="0">
            <a:solidFill>
              <a:schemeClr val="tx1"/>
            </a:solidFill>
          </a:endParaRPr>
        </a:p>
      </dgm:t>
    </dgm:pt>
    <dgm:pt modelId="{97CF4639-3420-4C2E-A341-3CE237A7B546}" type="parTrans" cxnId="{F01B4C5F-330A-431A-9B3C-935AD38A64CF}">
      <dgm:prSet/>
      <dgm:spPr/>
      <dgm:t>
        <a:bodyPr/>
        <a:lstStyle/>
        <a:p>
          <a:endParaRPr lang="en-SG"/>
        </a:p>
      </dgm:t>
    </dgm:pt>
    <dgm:pt modelId="{47EE8509-F9C1-4B6F-B29B-CDAF6D2A9007}" type="sibTrans" cxnId="{F01B4C5F-330A-431A-9B3C-935AD38A64CF}">
      <dgm:prSet/>
      <dgm:spPr/>
      <dgm:t>
        <a:bodyPr/>
        <a:lstStyle/>
        <a:p>
          <a:endParaRPr lang="en-SG"/>
        </a:p>
      </dgm:t>
    </dgm:pt>
    <dgm:pt modelId="{13930AD9-26A6-44E9-9927-FAE8796C32AB}">
      <dgm:prSet phldrT="[Text]" custT="1"/>
      <dgm:spPr/>
      <dgm:t>
        <a:bodyPr/>
        <a:lstStyle/>
        <a:p>
          <a:pPr algn="l"/>
          <a:r>
            <a:rPr lang="en-SG" sz="1400" b="1" dirty="0">
              <a:solidFill>
                <a:schemeClr val="tx1"/>
              </a:solidFill>
            </a:rPr>
            <a:t>Benign traffic or action generation </a:t>
          </a:r>
          <a:endParaRPr lang="en-SG" sz="1400" dirty="0">
            <a:solidFill>
              <a:schemeClr val="tx1"/>
            </a:solidFill>
          </a:endParaRPr>
        </a:p>
      </dgm:t>
    </dgm:pt>
    <dgm:pt modelId="{A01A14E4-D866-4F5F-AF7E-A4DBB7214043}" type="parTrans" cxnId="{F024D843-986D-44D9-B400-51B25B44FDDB}">
      <dgm:prSet/>
      <dgm:spPr/>
      <dgm:t>
        <a:bodyPr/>
        <a:lstStyle/>
        <a:p>
          <a:endParaRPr lang="en-SG"/>
        </a:p>
      </dgm:t>
    </dgm:pt>
    <dgm:pt modelId="{433263ED-F63E-49BA-A65A-E86871CF289D}" type="sibTrans" cxnId="{F024D843-986D-44D9-B400-51B25B44FDDB}">
      <dgm:prSet/>
      <dgm:spPr/>
      <dgm:t>
        <a:bodyPr/>
        <a:lstStyle/>
        <a:p>
          <a:endParaRPr lang="en-SG"/>
        </a:p>
      </dgm:t>
    </dgm:pt>
    <dgm:pt modelId="{D65831DE-CC37-42CA-A917-64971E80F4B5}">
      <dgm:prSet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Procedure monitoring</a:t>
          </a:r>
          <a:endParaRPr lang="en-SG" sz="1400" b="1" dirty="0">
            <a:solidFill>
              <a:schemeClr val="tx1"/>
            </a:solidFill>
          </a:endParaRPr>
        </a:p>
      </dgm:t>
    </dgm:pt>
    <dgm:pt modelId="{85D85C77-AB93-44FE-BA8E-C8D5BE838A4F}" type="parTrans" cxnId="{50C57BC5-98A4-4127-B88F-EBD6109B6C5C}">
      <dgm:prSet/>
      <dgm:spPr/>
      <dgm:t>
        <a:bodyPr/>
        <a:lstStyle/>
        <a:p>
          <a:endParaRPr lang="en-SG"/>
        </a:p>
      </dgm:t>
    </dgm:pt>
    <dgm:pt modelId="{0CD49DF7-CFC1-4618-A439-055E434F6502}" type="sibTrans" cxnId="{50C57BC5-98A4-4127-B88F-EBD6109B6C5C}">
      <dgm:prSet/>
      <dgm:spPr/>
      <dgm:t>
        <a:bodyPr/>
        <a:lstStyle/>
        <a:p>
          <a:endParaRPr lang="en-SG"/>
        </a:p>
      </dgm:t>
    </dgm:pt>
    <dgm:pt modelId="{B20938B4-9F0D-498A-97EA-6F4467AF3901}" type="pres">
      <dgm:prSet presAssocID="{25E1765A-37BE-43CA-9764-82C3DFBA6F1C}" presName="Name0" presStyleCnt="0">
        <dgm:presLayoutVars>
          <dgm:dir/>
          <dgm:resizeHandles val="exact"/>
        </dgm:presLayoutVars>
      </dgm:prSet>
      <dgm:spPr/>
    </dgm:pt>
    <dgm:pt modelId="{1B9132DC-6A93-4353-8781-C1274D1C5D5F}" type="pres">
      <dgm:prSet presAssocID="{844E0B13-2DAE-4F16-8999-B21346303423}" presName="composite" presStyleCnt="0"/>
      <dgm:spPr/>
    </dgm:pt>
    <dgm:pt modelId="{CEB96B3D-1883-4818-B1D9-75A59D94D33B}" type="pres">
      <dgm:prSet presAssocID="{844E0B13-2DAE-4F16-8999-B21346303423}" presName="bgChev" presStyleLbl="node1" presStyleIdx="0" presStyleCnt="5"/>
      <dgm:spPr>
        <a:solidFill>
          <a:schemeClr val="accent6">
            <a:lumMod val="40000"/>
            <a:lumOff val="60000"/>
          </a:schemeClr>
        </a:solidFill>
        <a:ln w="9525">
          <a:prstDash val="dash"/>
        </a:ln>
      </dgm:spPr>
    </dgm:pt>
    <dgm:pt modelId="{81E55278-75C0-4A94-B38E-071222D126C9}" type="pres">
      <dgm:prSet presAssocID="{844E0B13-2DAE-4F16-8999-B21346303423}" presName="txNode" presStyleLbl="fgAcc1" presStyleIdx="0" presStyleCnt="5" custScaleX="113624">
        <dgm:presLayoutVars>
          <dgm:bulletEnabled val="1"/>
        </dgm:presLayoutVars>
      </dgm:prSet>
      <dgm:spPr/>
    </dgm:pt>
    <dgm:pt modelId="{B73BEF64-7811-48CD-9D99-94AF0449320C}" type="pres">
      <dgm:prSet presAssocID="{FB2C1B7F-BA56-4344-A987-38ADDE18439E}" presName="compositeSpace" presStyleCnt="0"/>
      <dgm:spPr/>
    </dgm:pt>
    <dgm:pt modelId="{AFC09066-EC4B-4D43-A0E0-68444E1C7A45}" type="pres">
      <dgm:prSet presAssocID="{F084A184-536B-4AC3-846C-E43E5469274E}" presName="composite" presStyleCnt="0"/>
      <dgm:spPr/>
    </dgm:pt>
    <dgm:pt modelId="{B540C450-805F-41EA-8EC2-46B8C7308C7C}" type="pres">
      <dgm:prSet presAssocID="{F084A184-536B-4AC3-846C-E43E5469274E}" presName="bgChev" presStyleLbl="node1" presStyleIdx="1" presStyleCnt="5"/>
      <dgm:spPr>
        <a:solidFill>
          <a:schemeClr val="accent1">
            <a:lumMod val="40000"/>
            <a:lumOff val="60000"/>
          </a:schemeClr>
        </a:solidFill>
        <a:ln w="9525">
          <a:prstDash val="dash"/>
        </a:ln>
      </dgm:spPr>
    </dgm:pt>
    <dgm:pt modelId="{F4B19634-2CEB-4349-8A29-25AE4DF81C74}" type="pres">
      <dgm:prSet presAssocID="{F084A184-536B-4AC3-846C-E43E5469274E}" presName="txNode" presStyleLbl="fgAcc1" presStyleIdx="1" presStyleCnt="5">
        <dgm:presLayoutVars>
          <dgm:bulletEnabled val="1"/>
        </dgm:presLayoutVars>
      </dgm:prSet>
      <dgm:spPr/>
    </dgm:pt>
    <dgm:pt modelId="{5A8A7A57-883B-4436-8F02-8B5C085975A8}" type="pres">
      <dgm:prSet presAssocID="{7FAF135E-002F-4856-87F9-C93F476902C2}" presName="compositeSpace" presStyleCnt="0"/>
      <dgm:spPr/>
    </dgm:pt>
    <dgm:pt modelId="{B92FBA78-E68F-46A5-AC51-64FD6C32B6DA}" type="pres">
      <dgm:prSet presAssocID="{F04995A8-5A47-41DD-AABC-9CA52320C7F0}" presName="composite" presStyleCnt="0"/>
      <dgm:spPr/>
    </dgm:pt>
    <dgm:pt modelId="{823E7304-69A7-4025-B275-7AF8259765DE}" type="pres">
      <dgm:prSet presAssocID="{F04995A8-5A47-41DD-AABC-9CA52320C7F0}" presName="bgChev" presStyleLbl="node1" presStyleIdx="2" presStyleCnt="5"/>
      <dgm:spPr>
        <a:solidFill>
          <a:schemeClr val="tx2">
            <a:lumMod val="75000"/>
            <a:lumOff val="25000"/>
          </a:schemeClr>
        </a:solidFill>
        <a:ln w="9525">
          <a:prstDash val="dash"/>
        </a:ln>
      </dgm:spPr>
    </dgm:pt>
    <dgm:pt modelId="{30DF41D3-8E3E-474A-AFB7-65C5B4759FED}" type="pres">
      <dgm:prSet presAssocID="{F04995A8-5A47-41DD-AABC-9CA52320C7F0}" presName="txNode" presStyleLbl="fgAcc1" presStyleIdx="2" presStyleCnt="5">
        <dgm:presLayoutVars>
          <dgm:bulletEnabled val="1"/>
        </dgm:presLayoutVars>
      </dgm:prSet>
      <dgm:spPr/>
    </dgm:pt>
    <dgm:pt modelId="{A3199384-B405-4ABF-B5A0-1E91AB2485CA}" type="pres">
      <dgm:prSet presAssocID="{47EE8509-F9C1-4B6F-B29B-CDAF6D2A9007}" presName="compositeSpace" presStyleCnt="0"/>
      <dgm:spPr/>
    </dgm:pt>
    <dgm:pt modelId="{8ED76A80-CFCC-4363-BC05-6F63B85E9529}" type="pres">
      <dgm:prSet presAssocID="{13930AD9-26A6-44E9-9927-FAE8796C32AB}" presName="composite" presStyleCnt="0"/>
      <dgm:spPr/>
    </dgm:pt>
    <dgm:pt modelId="{A036C36D-4741-4C05-88BE-7443043918F3}" type="pres">
      <dgm:prSet presAssocID="{13930AD9-26A6-44E9-9927-FAE8796C32AB}" presName="bgChev" presStyleLbl="node1" presStyleIdx="3" presStyleCnt="5"/>
      <dgm:spPr>
        <a:solidFill>
          <a:schemeClr val="accent2">
            <a:lumMod val="60000"/>
            <a:lumOff val="40000"/>
          </a:schemeClr>
        </a:solidFill>
        <a:ln w="9525">
          <a:prstDash val="dash"/>
        </a:ln>
      </dgm:spPr>
    </dgm:pt>
    <dgm:pt modelId="{80788BE0-E541-4FFF-8B60-DC8145D63CDE}" type="pres">
      <dgm:prSet presAssocID="{13930AD9-26A6-44E9-9927-FAE8796C32AB}" presName="txNode" presStyleLbl="fgAcc1" presStyleIdx="3" presStyleCnt="5" custScaleX="119760">
        <dgm:presLayoutVars>
          <dgm:bulletEnabled val="1"/>
        </dgm:presLayoutVars>
      </dgm:prSet>
      <dgm:spPr/>
    </dgm:pt>
    <dgm:pt modelId="{181B5F6E-3B17-46B2-A215-5544467C216B}" type="pres">
      <dgm:prSet presAssocID="{433263ED-F63E-49BA-A65A-E86871CF289D}" presName="compositeSpace" presStyleCnt="0"/>
      <dgm:spPr/>
    </dgm:pt>
    <dgm:pt modelId="{15D98DB6-898A-4F2B-AE4D-9237F232770D}" type="pres">
      <dgm:prSet presAssocID="{D65831DE-CC37-42CA-A917-64971E80F4B5}" presName="composite" presStyleCnt="0"/>
      <dgm:spPr/>
    </dgm:pt>
    <dgm:pt modelId="{8C773A35-C378-4521-8384-EFAA94B886FE}" type="pres">
      <dgm:prSet presAssocID="{D65831DE-CC37-42CA-A917-64971E80F4B5}" presName="bgChev" presStyleLbl="node1" presStyleIdx="4" presStyleCnt="5"/>
      <dgm:spPr>
        <a:solidFill>
          <a:schemeClr val="bg1">
            <a:lumMod val="65000"/>
          </a:schemeClr>
        </a:solidFill>
        <a:ln w="9525">
          <a:prstDash val="dash"/>
        </a:ln>
      </dgm:spPr>
    </dgm:pt>
    <dgm:pt modelId="{02E1DBDB-10B0-4288-91A2-378C83D5294B}" type="pres">
      <dgm:prSet presAssocID="{D65831DE-CC37-42CA-A917-64971E80F4B5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BF894821-8939-4DB3-888D-BC91F77BFACB}" type="presOf" srcId="{F04995A8-5A47-41DD-AABC-9CA52320C7F0}" destId="{30DF41D3-8E3E-474A-AFB7-65C5B4759FED}" srcOrd="0" destOrd="0" presId="urn:microsoft.com/office/officeart/2005/8/layout/chevronAccent+Icon"/>
    <dgm:cxn modelId="{E8976540-A048-472E-9A5C-3CAA21A3E2D1}" srcId="{25E1765A-37BE-43CA-9764-82C3DFBA6F1C}" destId="{F084A184-536B-4AC3-846C-E43E5469274E}" srcOrd="1" destOrd="0" parTransId="{4BD5537F-2E52-4E76-BAD0-2471B9CA9F6E}" sibTransId="{7FAF135E-002F-4856-87F9-C93F476902C2}"/>
    <dgm:cxn modelId="{F01B4C5F-330A-431A-9B3C-935AD38A64CF}" srcId="{25E1765A-37BE-43CA-9764-82C3DFBA6F1C}" destId="{F04995A8-5A47-41DD-AABC-9CA52320C7F0}" srcOrd="2" destOrd="0" parTransId="{97CF4639-3420-4C2E-A341-3CE237A7B546}" sibTransId="{47EE8509-F9C1-4B6F-B29B-CDAF6D2A9007}"/>
    <dgm:cxn modelId="{F024D843-986D-44D9-B400-51B25B44FDDB}" srcId="{25E1765A-37BE-43CA-9764-82C3DFBA6F1C}" destId="{13930AD9-26A6-44E9-9927-FAE8796C32AB}" srcOrd="3" destOrd="0" parTransId="{A01A14E4-D866-4F5F-AF7E-A4DBB7214043}" sibTransId="{433263ED-F63E-49BA-A65A-E86871CF289D}"/>
    <dgm:cxn modelId="{B38E9F69-1390-49FC-8D49-B23609189888}" type="presOf" srcId="{F084A184-536B-4AC3-846C-E43E5469274E}" destId="{F4B19634-2CEB-4349-8A29-25AE4DF81C74}" srcOrd="0" destOrd="0" presId="urn:microsoft.com/office/officeart/2005/8/layout/chevronAccent+Icon"/>
    <dgm:cxn modelId="{F1BC3F4F-AC8A-4E87-91CD-769E830BE162}" type="presOf" srcId="{13930AD9-26A6-44E9-9927-FAE8796C32AB}" destId="{80788BE0-E541-4FFF-8B60-DC8145D63CDE}" srcOrd="0" destOrd="0" presId="urn:microsoft.com/office/officeart/2005/8/layout/chevronAccent+Icon"/>
    <dgm:cxn modelId="{E4100A88-D7B1-41A0-9C49-001AC91BDF5C}" srcId="{25E1765A-37BE-43CA-9764-82C3DFBA6F1C}" destId="{844E0B13-2DAE-4F16-8999-B21346303423}" srcOrd="0" destOrd="0" parTransId="{64F1F5E5-27BC-42F7-AB88-A125F0CC3505}" sibTransId="{FB2C1B7F-BA56-4344-A987-38ADDE18439E}"/>
    <dgm:cxn modelId="{59B02291-FC1E-45C8-91D3-A66EF41995E0}" type="presOf" srcId="{25E1765A-37BE-43CA-9764-82C3DFBA6F1C}" destId="{B20938B4-9F0D-498A-97EA-6F4467AF3901}" srcOrd="0" destOrd="0" presId="urn:microsoft.com/office/officeart/2005/8/layout/chevronAccent+Icon"/>
    <dgm:cxn modelId="{47FA6EAB-653B-42BD-8223-12AB588F38B4}" type="presOf" srcId="{844E0B13-2DAE-4F16-8999-B21346303423}" destId="{81E55278-75C0-4A94-B38E-071222D126C9}" srcOrd="0" destOrd="0" presId="urn:microsoft.com/office/officeart/2005/8/layout/chevronAccent+Icon"/>
    <dgm:cxn modelId="{50C57BC5-98A4-4127-B88F-EBD6109B6C5C}" srcId="{25E1765A-37BE-43CA-9764-82C3DFBA6F1C}" destId="{D65831DE-CC37-42CA-A917-64971E80F4B5}" srcOrd="4" destOrd="0" parTransId="{85D85C77-AB93-44FE-BA8E-C8D5BE838A4F}" sibTransId="{0CD49DF7-CFC1-4618-A439-055E434F6502}"/>
    <dgm:cxn modelId="{5B9438D7-1976-4E97-AC95-DCB0105244FD}" type="presOf" srcId="{D65831DE-CC37-42CA-A917-64971E80F4B5}" destId="{02E1DBDB-10B0-4288-91A2-378C83D5294B}" srcOrd="0" destOrd="0" presId="urn:microsoft.com/office/officeart/2005/8/layout/chevronAccent+Icon"/>
    <dgm:cxn modelId="{84C039B2-1CCC-479E-9AB9-14FACAA40188}" type="presParOf" srcId="{B20938B4-9F0D-498A-97EA-6F4467AF3901}" destId="{1B9132DC-6A93-4353-8781-C1274D1C5D5F}" srcOrd="0" destOrd="0" presId="urn:microsoft.com/office/officeart/2005/8/layout/chevronAccent+Icon"/>
    <dgm:cxn modelId="{E72F7088-ED63-49CF-B818-368C8CD45383}" type="presParOf" srcId="{1B9132DC-6A93-4353-8781-C1274D1C5D5F}" destId="{CEB96B3D-1883-4818-B1D9-75A59D94D33B}" srcOrd="0" destOrd="0" presId="urn:microsoft.com/office/officeart/2005/8/layout/chevronAccent+Icon"/>
    <dgm:cxn modelId="{F19DDB41-87A2-4344-A02A-BCF1B0D27A4C}" type="presParOf" srcId="{1B9132DC-6A93-4353-8781-C1274D1C5D5F}" destId="{81E55278-75C0-4A94-B38E-071222D126C9}" srcOrd="1" destOrd="0" presId="urn:microsoft.com/office/officeart/2005/8/layout/chevronAccent+Icon"/>
    <dgm:cxn modelId="{8286BB50-AB57-4D72-A6E8-B953C4079D86}" type="presParOf" srcId="{B20938B4-9F0D-498A-97EA-6F4467AF3901}" destId="{B73BEF64-7811-48CD-9D99-94AF0449320C}" srcOrd="1" destOrd="0" presId="urn:microsoft.com/office/officeart/2005/8/layout/chevronAccent+Icon"/>
    <dgm:cxn modelId="{21D234DE-62F6-4B6B-A88B-881933B6492F}" type="presParOf" srcId="{B20938B4-9F0D-498A-97EA-6F4467AF3901}" destId="{AFC09066-EC4B-4D43-A0E0-68444E1C7A45}" srcOrd="2" destOrd="0" presId="urn:microsoft.com/office/officeart/2005/8/layout/chevronAccent+Icon"/>
    <dgm:cxn modelId="{F9967CCF-50C8-432B-AA77-A1CF4BD65B2B}" type="presParOf" srcId="{AFC09066-EC4B-4D43-A0E0-68444E1C7A45}" destId="{B540C450-805F-41EA-8EC2-46B8C7308C7C}" srcOrd="0" destOrd="0" presId="urn:microsoft.com/office/officeart/2005/8/layout/chevronAccent+Icon"/>
    <dgm:cxn modelId="{4686DDD4-053B-415F-8DB3-5FB0E607F6A8}" type="presParOf" srcId="{AFC09066-EC4B-4D43-A0E0-68444E1C7A45}" destId="{F4B19634-2CEB-4349-8A29-25AE4DF81C74}" srcOrd="1" destOrd="0" presId="urn:microsoft.com/office/officeart/2005/8/layout/chevronAccent+Icon"/>
    <dgm:cxn modelId="{75961169-311C-49C8-BFD0-64B934C3CEA4}" type="presParOf" srcId="{B20938B4-9F0D-498A-97EA-6F4467AF3901}" destId="{5A8A7A57-883B-4436-8F02-8B5C085975A8}" srcOrd="3" destOrd="0" presId="urn:microsoft.com/office/officeart/2005/8/layout/chevronAccent+Icon"/>
    <dgm:cxn modelId="{90129C63-CEDC-4BF4-B9C3-182FAA8AE7E6}" type="presParOf" srcId="{B20938B4-9F0D-498A-97EA-6F4467AF3901}" destId="{B92FBA78-E68F-46A5-AC51-64FD6C32B6DA}" srcOrd="4" destOrd="0" presId="urn:microsoft.com/office/officeart/2005/8/layout/chevronAccent+Icon"/>
    <dgm:cxn modelId="{776B6C75-7F73-4221-AACB-C81FAA33E851}" type="presParOf" srcId="{B92FBA78-E68F-46A5-AC51-64FD6C32B6DA}" destId="{823E7304-69A7-4025-B275-7AF8259765DE}" srcOrd="0" destOrd="0" presId="urn:microsoft.com/office/officeart/2005/8/layout/chevronAccent+Icon"/>
    <dgm:cxn modelId="{39111AA1-9CE4-4A5F-AB23-BF094D1F8214}" type="presParOf" srcId="{B92FBA78-E68F-46A5-AC51-64FD6C32B6DA}" destId="{30DF41D3-8E3E-474A-AFB7-65C5B4759FED}" srcOrd="1" destOrd="0" presId="urn:microsoft.com/office/officeart/2005/8/layout/chevronAccent+Icon"/>
    <dgm:cxn modelId="{17F4F9A9-937B-4361-A6C5-BA76D33ED07E}" type="presParOf" srcId="{B20938B4-9F0D-498A-97EA-6F4467AF3901}" destId="{A3199384-B405-4ABF-B5A0-1E91AB2485CA}" srcOrd="5" destOrd="0" presId="urn:microsoft.com/office/officeart/2005/8/layout/chevronAccent+Icon"/>
    <dgm:cxn modelId="{05BEE256-BF4A-4734-A9B6-FD602BCBBDD5}" type="presParOf" srcId="{B20938B4-9F0D-498A-97EA-6F4467AF3901}" destId="{8ED76A80-CFCC-4363-BC05-6F63B85E9529}" srcOrd="6" destOrd="0" presId="urn:microsoft.com/office/officeart/2005/8/layout/chevronAccent+Icon"/>
    <dgm:cxn modelId="{F8DA9D8E-53B2-403E-8C07-10EB75784812}" type="presParOf" srcId="{8ED76A80-CFCC-4363-BC05-6F63B85E9529}" destId="{A036C36D-4741-4C05-88BE-7443043918F3}" srcOrd="0" destOrd="0" presId="urn:microsoft.com/office/officeart/2005/8/layout/chevronAccent+Icon"/>
    <dgm:cxn modelId="{EC41F161-EFC1-497B-A372-14F03D6F46AB}" type="presParOf" srcId="{8ED76A80-CFCC-4363-BC05-6F63B85E9529}" destId="{80788BE0-E541-4FFF-8B60-DC8145D63CDE}" srcOrd="1" destOrd="0" presId="urn:microsoft.com/office/officeart/2005/8/layout/chevronAccent+Icon"/>
    <dgm:cxn modelId="{3ECE7BED-2833-4849-A9D6-57F8B0F4A593}" type="presParOf" srcId="{B20938B4-9F0D-498A-97EA-6F4467AF3901}" destId="{181B5F6E-3B17-46B2-A215-5544467C216B}" srcOrd="7" destOrd="0" presId="urn:microsoft.com/office/officeart/2005/8/layout/chevronAccent+Icon"/>
    <dgm:cxn modelId="{121466E3-A556-4854-B63F-1C8FF3B734AE}" type="presParOf" srcId="{B20938B4-9F0D-498A-97EA-6F4467AF3901}" destId="{15D98DB6-898A-4F2B-AE4D-9237F232770D}" srcOrd="8" destOrd="0" presId="urn:microsoft.com/office/officeart/2005/8/layout/chevronAccent+Icon"/>
    <dgm:cxn modelId="{098ED756-FCF7-45BF-AE9C-7362CE15D2CB}" type="presParOf" srcId="{15D98DB6-898A-4F2B-AE4D-9237F232770D}" destId="{8C773A35-C378-4521-8384-EFAA94B886FE}" srcOrd="0" destOrd="0" presId="urn:microsoft.com/office/officeart/2005/8/layout/chevronAccent+Icon"/>
    <dgm:cxn modelId="{D0DE128A-F199-4042-965E-51E087007CF0}" type="presParOf" srcId="{15D98DB6-898A-4F2B-AE4D-9237F232770D}" destId="{02E1DBDB-10B0-4288-91A2-378C83D5294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96B3D-1883-4818-B1D9-75A59D94D33B}">
      <dsp:nvSpPr>
        <dsp:cNvPr id="0" name=""/>
        <dsp:cNvSpPr/>
      </dsp:nvSpPr>
      <dsp:spPr>
        <a:xfrm>
          <a:off x="5534" y="0"/>
          <a:ext cx="1748181" cy="653626"/>
        </a:xfrm>
        <a:prstGeom prst="chevron">
          <a:avLst>
            <a:gd name="adj" fmla="val 40000"/>
          </a:avLst>
        </a:prstGeom>
        <a:solidFill>
          <a:schemeClr val="accent6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5278-75C0-4A94-B38E-071222D126C9}">
      <dsp:nvSpPr>
        <dsp:cNvPr id="0" name=""/>
        <dsp:cNvSpPr/>
      </dsp:nvSpPr>
      <dsp:spPr>
        <a:xfrm>
          <a:off x="371155" y="163406"/>
          <a:ext cx="1677365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Behavior module assemble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390299" y="182550"/>
        <a:ext cx="1639077" cy="615338"/>
      </dsp:txXfrm>
    </dsp:sp>
    <dsp:sp modelId="{B540C450-805F-41EA-8EC2-46B8C7308C7C}">
      <dsp:nvSpPr>
        <dsp:cNvPr id="0" name=""/>
        <dsp:cNvSpPr/>
      </dsp:nvSpPr>
      <dsp:spPr>
        <a:xfrm>
          <a:off x="2102908" y="0"/>
          <a:ext cx="1748181" cy="653626"/>
        </a:xfrm>
        <a:prstGeom prst="chevron">
          <a:avLst>
            <a:gd name="adj" fmla="val 40000"/>
          </a:avLst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19634-2CEB-4349-8A29-25AE4DF81C74}">
      <dsp:nvSpPr>
        <dsp:cNvPr id="0" name=""/>
        <dsp:cNvSpPr/>
      </dsp:nvSpPr>
      <dsp:spPr>
        <a:xfrm>
          <a:off x="2569090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Activities profile building 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2588234" y="182550"/>
        <a:ext cx="1437954" cy="615338"/>
      </dsp:txXfrm>
    </dsp:sp>
    <dsp:sp modelId="{823E7304-69A7-4025-B275-7AF8259765DE}">
      <dsp:nvSpPr>
        <dsp:cNvPr id="0" name=""/>
        <dsp:cNvSpPr/>
      </dsp:nvSpPr>
      <dsp:spPr>
        <a:xfrm>
          <a:off x="4099720" y="0"/>
          <a:ext cx="1748181" cy="653626"/>
        </a:xfrm>
        <a:prstGeom prst="chevron">
          <a:avLst>
            <a:gd name="adj" fmla="val 40000"/>
          </a:avLst>
        </a:prstGeom>
        <a:solidFill>
          <a:schemeClr val="tx2">
            <a:lumMod val="75000"/>
            <a:lumOff val="25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F41D3-8E3E-474A-AFB7-65C5B4759FED}">
      <dsp:nvSpPr>
        <dsp:cNvPr id="0" name=""/>
        <dsp:cNvSpPr/>
      </dsp:nvSpPr>
      <dsp:spPr>
        <a:xfrm>
          <a:off x="4565902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Customized user emulator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4585046" y="182550"/>
        <a:ext cx="1437954" cy="615338"/>
      </dsp:txXfrm>
    </dsp:sp>
    <dsp:sp modelId="{A036C36D-4741-4C05-88BE-7443043918F3}">
      <dsp:nvSpPr>
        <dsp:cNvPr id="0" name=""/>
        <dsp:cNvSpPr/>
      </dsp:nvSpPr>
      <dsp:spPr>
        <a:xfrm>
          <a:off x="6096532" y="0"/>
          <a:ext cx="1748181" cy="653626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8BE0-E541-4FFF-8B60-DC8145D63CDE}">
      <dsp:nvSpPr>
        <dsp:cNvPr id="0" name=""/>
        <dsp:cNvSpPr/>
      </dsp:nvSpPr>
      <dsp:spPr>
        <a:xfrm>
          <a:off x="6416861" y="163406"/>
          <a:ext cx="1767947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>
              <a:solidFill>
                <a:schemeClr val="tx1"/>
              </a:solidFill>
            </a:rPr>
            <a:t>Benign traffic or action generation </a:t>
          </a:r>
          <a:endParaRPr lang="en-SG" sz="1400" kern="1200" dirty="0">
            <a:solidFill>
              <a:schemeClr val="tx1"/>
            </a:solidFill>
          </a:endParaRPr>
        </a:p>
      </dsp:txBody>
      <dsp:txXfrm>
        <a:off x="6436005" y="182550"/>
        <a:ext cx="1729659" cy="615338"/>
      </dsp:txXfrm>
    </dsp:sp>
    <dsp:sp modelId="{8C773A35-C378-4521-8384-EFAA94B886FE}">
      <dsp:nvSpPr>
        <dsp:cNvPr id="0" name=""/>
        <dsp:cNvSpPr/>
      </dsp:nvSpPr>
      <dsp:spPr>
        <a:xfrm>
          <a:off x="8239197" y="0"/>
          <a:ext cx="1748181" cy="653626"/>
        </a:xfrm>
        <a:prstGeom prst="chevron">
          <a:avLst>
            <a:gd name="adj" fmla="val 40000"/>
          </a:avLst>
        </a:prstGeom>
        <a:solidFill>
          <a:schemeClr val="bg1">
            <a:lumMod val="65000"/>
          </a:schemeClr>
        </a:solidFill>
        <a:ln w="9525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1DBDB-10B0-4288-91A2-378C83D5294B}">
      <dsp:nvSpPr>
        <dsp:cNvPr id="0" name=""/>
        <dsp:cNvSpPr/>
      </dsp:nvSpPr>
      <dsp:spPr>
        <a:xfrm>
          <a:off x="8705379" y="163406"/>
          <a:ext cx="1476242" cy="6536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Procedure monitoring</a:t>
          </a:r>
          <a:endParaRPr lang="en-SG" sz="1400" b="1" kern="1200" dirty="0">
            <a:solidFill>
              <a:schemeClr val="tx1"/>
            </a:solidFill>
          </a:endParaRPr>
        </a:p>
      </dsp:txBody>
      <dsp:txXfrm>
        <a:off x="8724523" y="182550"/>
        <a:ext cx="1437954" cy="615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6ADD-D491-4F57-97F3-06818EDBCA02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CC64-FB12-4843-9F01-D87918DC80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7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086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CC64-FB12-4843-9F01-D87918DC803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76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752-1DE9-E666-0654-E3A1E4351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C93DA-A743-8EF7-0047-AA0B2131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1A20-26FE-83A7-258E-98196D8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282F-C1CA-0CC3-38B2-1EE2E70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7F12-CF2F-9824-A69D-D1FF471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2962-38A3-23A2-CE1B-1465E6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6F1-3A2A-ED19-1F8C-03ED71A4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2459-6526-013A-75CA-9F7E453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8764-9A0C-987E-71F9-5A7ECE2A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7106-A47C-206C-01B9-A099AA27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4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EBF5-CAF8-7495-3538-EA99A79FE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87E1-BCF4-7F1F-8BF9-24FD0E89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DFCD-14A2-69F2-F27D-4B87C0D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0B40-7E18-DD72-21F9-06E2262B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2AC8-9C84-12A6-C170-4FEE445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140E-DAB4-9C07-D3A9-F81D8C3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D785-9E3D-A037-6FE5-3BB3709B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9FFF-3149-3CD6-2B1B-A04E83A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554E-C4AD-2950-CC40-42B4583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BF50-EB00-9704-121B-807CB05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A5EE-8AA8-56DE-EDD5-31D22192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D493-3C1E-2E34-5404-7A1F214D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B614-0A98-53E6-8F9C-FBA62F3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B250-8FA0-D9D3-5180-60DB26A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2A6C-7A8B-00F4-0D7B-4D475E5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636-0C16-FE6D-E303-9CEC59A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7D5C-57FA-A46E-FC12-6E06012F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E684-54FA-8AC7-5969-0C507594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25A5-4897-2CD5-D5A9-E1C4C9A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ACE1-5B74-2744-ED62-8013F1B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B937-BD78-59A6-1264-E0CB66DD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A66-4268-FED5-0118-AD07443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449C-4735-8C3C-B2A5-AB748454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B92B-A2E9-8EE2-82F0-1D7296F7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9B37-6BE8-6C1D-1510-8EB08CF68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1B5B-E3CA-0BDC-E88D-07F982D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1396-2C82-686B-CE05-F8EA072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6A90-0F20-9A7D-1571-7AA938A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B5EA4-A96B-21F2-5814-1BFE00B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1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E0E-A46C-A2DA-7EA1-D2B17DF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8DAB1-DD1A-80AF-8F68-76FD937F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007B-3A63-6606-A83B-67405BF6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6861-B1B8-3B19-ADD3-432FCFD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6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B6036-899F-282F-DE92-75028E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4B51-9EDE-5AB6-8CC5-3842EE4D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DEBE-3A07-46B5-3AE7-7ABF49AB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C50-5C01-012C-4709-DA89FAF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61A-0F1E-3281-DE88-FAEE718A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59FC-22A8-F328-F646-32B6B94A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7D1-A7FF-2B3C-871D-FE8AF2E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CF1B-041B-84D2-3B6F-8498831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BCC5-97A6-7F20-3E13-F19EE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3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645-7040-2CD1-16A2-EF00AC1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D5F9C-57C2-A8C4-18D6-CE1C89E5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A2C5-6D02-4B1F-FC50-AAAD379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4CC6-CA6F-35E1-D9CB-F5CC8E99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9E88-D1CD-0DD3-1CAB-055F97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7D4-3F60-8B6A-8498-D5F2851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38F26-035B-6EFB-3ABD-3538DC9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A293-73CD-4671-36CC-5189C35E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9CDF-5E08-18AF-A9F1-78917EA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68B9-EEFB-48DA-857D-5D3BC6E19A78}" type="datetimeFigureOut">
              <a:rPr lang="en-SG" smtClean="0"/>
              <a:t>19/3/2024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BE9A-AB91-A313-31D2-FB8A8AD8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BC8F-8F15-0D0C-16D6-B5EBE608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jpe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6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43.png"/><Relationship Id="rId43" Type="http://schemas.openxmlformats.org/officeDocument/2006/relationships/image" Target="../media/image40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jpeg"/><Relationship Id="rId26" Type="http://schemas.openxmlformats.org/officeDocument/2006/relationships/image" Target="../media/image67.png"/><Relationship Id="rId21" Type="http://schemas.openxmlformats.org/officeDocument/2006/relationships/image" Target="../media/image62.png"/><Relationship Id="rId34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6.png"/><Relationship Id="rId33" Type="http://schemas.openxmlformats.org/officeDocument/2006/relationships/image" Target="../media/image69.png"/><Relationship Id="rId38" Type="http://schemas.openxmlformats.org/officeDocument/2006/relationships/image" Target="../media/image72.jpg"/><Relationship Id="rId2" Type="http://schemas.openxmlformats.org/officeDocument/2006/relationships/image" Target="../media/image32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5.png"/><Relationship Id="rId32" Type="http://schemas.openxmlformats.org/officeDocument/2006/relationships/image" Target="../media/image68.png"/><Relationship Id="rId37" Type="http://schemas.openxmlformats.org/officeDocument/2006/relationships/image" Target="../media/image42.png"/><Relationship Id="rId5" Type="http://schemas.openxmlformats.org/officeDocument/2006/relationships/image" Target="../media/image47.jpeg"/><Relationship Id="rId15" Type="http://schemas.openxmlformats.org/officeDocument/2006/relationships/image" Target="../media/image57.png"/><Relationship Id="rId23" Type="http://schemas.openxmlformats.org/officeDocument/2006/relationships/image" Target="../media/image64.png"/><Relationship Id="rId28" Type="http://schemas.openxmlformats.org/officeDocument/2006/relationships/image" Target="../media/image37.png"/><Relationship Id="rId36" Type="http://schemas.openxmlformats.org/officeDocument/2006/relationships/image" Target="../media/image71.png"/><Relationship Id="rId10" Type="http://schemas.openxmlformats.org/officeDocument/2006/relationships/image" Target="../media/image52.png"/><Relationship Id="rId19" Type="http://schemas.openxmlformats.org/officeDocument/2006/relationships/image" Target="../media/image26.png"/><Relationship Id="rId31" Type="http://schemas.microsoft.com/office/2007/relationships/hdphoto" Target="../media/hdphoto1.wdp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jpeg"/><Relationship Id="rId22" Type="http://schemas.openxmlformats.org/officeDocument/2006/relationships/image" Target="../media/image63.png"/><Relationship Id="rId27" Type="http://schemas.openxmlformats.org/officeDocument/2006/relationships/image" Target="../media/image34.png"/><Relationship Id="rId30" Type="http://schemas.openxmlformats.org/officeDocument/2006/relationships/image" Target="../media/image43.png"/><Relationship Id="rId35" Type="http://schemas.openxmlformats.org/officeDocument/2006/relationships/image" Target="../media/image39.png"/><Relationship Id="rId8" Type="http://schemas.openxmlformats.org/officeDocument/2006/relationships/image" Target="../media/image50.png"/><Relationship Id="rId3" Type="http://schemas.openxmlformats.org/officeDocument/2006/relationships/image" Target="../media/image4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916109" y="1428867"/>
            <a:ext cx="1477483" cy="5021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</a:t>
            </a:r>
            <a:r>
              <a:rPr lang="en-SG" sz="2400">
                <a:solidFill>
                  <a:schemeClr val="bg1"/>
                </a:solidFill>
              </a:rPr>
              <a:t>[old]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336792"/>
            <a:ext cx="2810625" cy="1115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434218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34384" y="1435573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63844" y="1442161"/>
            <a:ext cx="406283" cy="4062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202997" y="1451116"/>
            <a:ext cx="406282" cy="4062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52816"/>
            <a:ext cx="378027" cy="4101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443" y="1959219"/>
            <a:ext cx="391857" cy="391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57196" y="1950024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218814" y="1953013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729172" y="1451116"/>
            <a:ext cx="402390" cy="4023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687289" y="192912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08321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790140" cy="1134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245292" y="2925518"/>
            <a:ext cx="401301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32270" y="2926218"/>
            <a:ext cx="438795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39" y="2934626"/>
            <a:ext cx="392893" cy="392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703315" y="2934626"/>
            <a:ext cx="399799" cy="392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762575" y="2908788"/>
            <a:ext cx="418031" cy="4180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52302"/>
            <a:ext cx="400912" cy="3928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140861" y="3446492"/>
            <a:ext cx="422740" cy="422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703315" y="3469088"/>
            <a:ext cx="400144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270541" y="3467776"/>
            <a:ext cx="376052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020276-CF6C-C3E7-315A-4A15F12CDEA2}"/>
              </a:ext>
            </a:extLst>
          </p:cNvPr>
          <p:cNvSpPr txBox="1"/>
          <p:nvPr/>
        </p:nvSpPr>
        <p:spPr>
          <a:xfrm>
            <a:off x="2727139" y="338190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0" y="4309902"/>
            <a:ext cx="2790140" cy="1193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402222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783C8-8F41-6087-DE31-EEC23D46DA19}"/>
              </a:ext>
            </a:extLst>
          </p:cNvPr>
          <p:cNvSpPr txBox="1"/>
          <p:nvPr/>
        </p:nvSpPr>
        <p:spPr>
          <a:xfrm>
            <a:off x="2817910" y="494095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400190"/>
            <a:ext cx="413138" cy="4131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131443" y="4402545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90066" y="4400190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25841" y="4411607"/>
            <a:ext cx="420752" cy="4207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767081" y="4412900"/>
            <a:ext cx="428019" cy="4194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9557" y="4968412"/>
            <a:ext cx="422575" cy="4225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121771" y="4968412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681186" y="4974158"/>
            <a:ext cx="420751" cy="4207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96451" y="4956785"/>
            <a:ext cx="445827" cy="4458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889349"/>
            <a:ext cx="2775047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26346" y="5621626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994220"/>
            <a:ext cx="343359" cy="3433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1061255" y="5983665"/>
            <a:ext cx="353915" cy="3539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551013" y="597445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2027250" y="597230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807505" y="591669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56224" y="2374260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933264" y="137240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801831" y="2541628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4151853" y="2776727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timeline 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367944" y="2192389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1104" y="2253838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7230" y="3320736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FEF6D248-83DE-3784-ECC7-DA24EB0A585F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997112" y="4608112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6190631" y="271866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959513" y="2524404"/>
            <a:ext cx="2330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851261" y="3331468"/>
            <a:ext cx="1233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9361546" y="3245308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C2997BAB-8EE8-78E0-877F-27397913BA6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28086" y="5691783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4300" y="4497170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41" y="4397928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40060" y="224879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310987" y="1892860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302410" y="3381907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300568" y="4906686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281571" y="6109305"/>
            <a:ext cx="634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46304" y="337057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39479" y="4544022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262143" y="556550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840009" y="2185029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  <a:stCxn id="1100" idx="3"/>
            <a:endCxn id="1111" idx="1"/>
          </p:cNvCxnSpPr>
          <p:nvPr/>
        </p:nvCxnSpPr>
        <p:spPr>
          <a:xfrm flipV="1">
            <a:off x="4785992" y="3621032"/>
            <a:ext cx="2417219" cy="1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stCxn id="1101" idx="3"/>
          </p:cNvCxnSpPr>
          <p:nvPr/>
        </p:nvCxnSpPr>
        <p:spPr>
          <a:xfrm flipV="1">
            <a:off x="4779167" y="4794549"/>
            <a:ext cx="3166969" cy="1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4193140" y="390949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timeline play book</a:t>
            </a:r>
            <a:endParaRPr lang="en-SG" sz="1000" b="1" dirty="0"/>
          </a:p>
        </p:txBody>
      </p:sp>
      <p:pic>
        <p:nvPicPr>
          <p:cNvPr id="1111" name="Picture 1110">
            <a:extLst>
              <a:ext uri="{FF2B5EF4-FFF2-40B4-BE49-F238E27FC236}">
                <a16:creationId xmlns:a16="http://schemas.microsoft.com/office/drawing/2014/main" id="{8377EEDE-0F3F-BC31-4729-747D3912B87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03211" y="3443997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4193140" y="5083487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timeline 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862012" y="4509158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4209640" y="6080389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timeline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4801831" y="5826354"/>
            <a:ext cx="3874802" cy="1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11146" y="552015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865372" y="5536594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595452" y="3598308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403245" y="4763074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9098981" y="5835499"/>
            <a:ext cx="294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968723" y="2109839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964033" y="3176837"/>
            <a:ext cx="1722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IT support desk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903208" y="4319886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423809" y="5575537"/>
            <a:ext cx="544914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976626" y="5441634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719533" y="1819656"/>
            <a:ext cx="0" cy="55460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368365" y="1819656"/>
            <a:ext cx="0" cy="161773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8096586" y="1819656"/>
            <a:ext cx="0" cy="2764593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 flipH="1">
            <a:off x="8852215" y="1784030"/>
            <a:ext cx="14038" cy="387212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515587" y="1456556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Could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6" y="928581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359A031B-32BF-55CB-F39D-93FD383F1D56}"/>
              </a:ext>
            </a:extLst>
          </p:cNvPr>
          <p:cNvCxnSpPr>
            <a:stCxn id="1170" idx="0"/>
          </p:cNvCxnSpPr>
          <p:nvPr/>
        </p:nvCxnSpPr>
        <p:spPr>
          <a:xfrm rot="16200000" flipV="1">
            <a:off x="7645502" y="1321045"/>
            <a:ext cx="27102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7269481" y="682123"/>
            <a:ext cx="827098" cy="4616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091E927E-6001-67D5-E363-5DE4277CEF23}"/>
              </a:ext>
            </a:extLst>
          </p:cNvPr>
          <p:cNvCxnSpPr>
            <a:cxnSpLocks/>
            <a:stCxn id="1186" idx="0"/>
            <a:endCxn id="1183" idx="1"/>
          </p:cNvCxnSpPr>
          <p:nvPr/>
        </p:nvCxnSpPr>
        <p:spPr>
          <a:xfrm>
            <a:off x="8095890" y="912956"/>
            <a:ext cx="1060106" cy="400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7355157" y="77565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127105" y="505225"/>
            <a:ext cx="157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emulators management website</a:t>
            </a:r>
            <a:endParaRPr lang="en-SG" sz="1100" b="1" dirty="0"/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949741" y="1041162"/>
            <a:ext cx="525738" cy="475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669201" y="1517737"/>
            <a:ext cx="143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/Range manager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596428" y="1306172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795691" y="3794787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479294" y="4966711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8192750" y="6015408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49266" y="1023656"/>
            <a:ext cx="3141409" cy="5456843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2057" y="712762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28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98711" y="6543587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410343" y="65976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715294" y="6535184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5136585" y="6539433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515338" y="6525720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880419" y="6615731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250737" y="6603314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903208" y="6573231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10156704" y="6497732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4A6-FF10-AFDC-BC1C-2790BB0F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1" y="769969"/>
            <a:ext cx="10515600" cy="1325563"/>
          </a:xfrm>
        </p:spPr>
        <p:txBody>
          <a:bodyPr/>
          <a:lstStyle/>
          <a:p>
            <a:r>
              <a:rPr lang="en-US" sz="2800" b="1" dirty="0">
                <a:latin typeface="+mn-lt"/>
              </a:rPr>
              <a:t>Motivation of  Developing CUE</a:t>
            </a:r>
            <a:br>
              <a:rPr lang="en-US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6234-828C-A081-E9DD-C963915C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0" y="1636109"/>
            <a:ext cx="93698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After participating in numerous cyber exercises over the past two years, we recognize an urgent need for </a:t>
            </a:r>
            <a:r>
              <a:rPr lang="en-US" sz="2000" dirty="0"/>
              <a:t>an automated flexible and reuseable activities and traffic generation toolkit set which can full fill the follow requirements : </a:t>
            </a:r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Simulation of mid size of network (&lt;100+nodes) with active users for DFIR.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Simulation of red team attacks or recurrent attack scenarios in cyber exercise.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</a:rPr>
              <a:t>Simulation of blue team defense activities or the creation of live honeypots. </a:t>
            </a:r>
          </a:p>
          <a:p>
            <a:pPr>
              <a:lnSpc>
                <a:spcPct val="110000"/>
              </a:lnSpc>
            </a:pPr>
            <a:r>
              <a:rPr lang="en-SG" sz="2000" dirty="0">
                <a:solidFill>
                  <a:srgbClr val="333333"/>
                </a:solidFill>
              </a:rPr>
              <a:t>Provide real time monitoring and management interface of cyber exercise management team. </a:t>
            </a:r>
          </a:p>
          <a:p>
            <a:pPr>
              <a:lnSpc>
                <a:spcPct val="110000"/>
              </a:lnSpc>
            </a:pPr>
            <a:r>
              <a:rPr lang="en-SG" sz="2000" dirty="0">
                <a:solidFill>
                  <a:srgbClr val="333333"/>
                </a:solidFill>
              </a:rPr>
              <a:t>Automated to do regular penetration test or stress test for a system. </a:t>
            </a:r>
          </a:p>
          <a:p>
            <a:pPr>
              <a:lnSpc>
                <a:spcPct val="110000"/>
              </a:lnSpc>
            </a:pPr>
            <a:r>
              <a:rPr lang="en-SG" sz="2000" b="0" i="0" dirty="0">
                <a:solidFill>
                  <a:srgbClr val="0D0D0D"/>
                </a:solidFill>
                <a:effectLst/>
              </a:rPr>
              <a:t>Assistance in </a:t>
            </a:r>
            <a:r>
              <a:rPr lang="en-US" altLang="cs-CZ" sz="2000" dirty="0">
                <a:latin typeface="+mn-lt"/>
                <a:cs typeface="Arial" pitchFamily="34" charset="0"/>
              </a:rPr>
              <a:t>cyber-security </a:t>
            </a:r>
            <a:r>
              <a:rPr lang="en-SG" sz="2000" dirty="0">
                <a:solidFill>
                  <a:srgbClr val="333333"/>
                </a:solidFill>
              </a:rPr>
              <a:t>education and professional training. </a:t>
            </a:r>
          </a:p>
          <a:p>
            <a:pPr>
              <a:lnSpc>
                <a:spcPct val="110000"/>
              </a:lnSpc>
            </a:pPr>
            <a:r>
              <a:rPr lang="en-SG" sz="2000" dirty="0">
                <a:solidFill>
                  <a:srgbClr val="333333"/>
                </a:solidFill>
              </a:rPr>
              <a:t>Building the customizable malware for researching purposes. </a:t>
            </a: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C47F-2AFD-5483-D8F7-C203365760AD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</a:t>
            </a:r>
            <a:r>
              <a:rPr lang="en-US" sz="2400" dirty="0">
                <a:solidFill>
                  <a:schemeClr val="bg1"/>
                </a:solidFill>
              </a:rPr>
              <a:t>[ Motivation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A logo for a computer system&#10;&#10;Description automatically generated">
            <a:extLst>
              <a:ext uri="{FF2B5EF4-FFF2-40B4-BE49-F238E27FC236}">
                <a16:creationId xmlns:a16="http://schemas.microsoft.com/office/drawing/2014/main" id="{11AF8CB5-585B-ACA9-F61F-6E3766A58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89" y="695345"/>
            <a:ext cx="1943135" cy="16569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93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945330-7FED-B684-F063-F8C6ACC0D53C}"/>
              </a:ext>
            </a:extLst>
          </p:cNvPr>
          <p:cNvSpPr/>
          <p:nvPr/>
        </p:nvSpPr>
        <p:spPr>
          <a:xfrm>
            <a:off x="6046246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A98BE-E3AB-8903-ED9D-6AB49773B10A}"/>
              </a:ext>
            </a:extLst>
          </p:cNvPr>
          <p:cNvSpPr/>
          <p:nvPr/>
        </p:nvSpPr>
        <p:spPr>
          <a:xfrm>
            <a:off x="4762322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B097B-DDEB-9464-094D-543130F70E26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System Overview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6925-44D0-E8D7-A1A6-A38BC1DA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544E0F-54F6-3373-A045-617BA48C97B9}"/>
              </a:ext>
            </a:extLst>
          </p:cNvPr>
          <p:cNvSpPr/>
          <p:nvPr/>
        </p:nvSpPr>
        <p:spPr>
          <a:xfrm>
            <a:off x="3748053" y="753167"/>
            <a:ext cx="3848467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9931D-2105-7A84-DF64-BD4453FA5CED}"/>
              </a:ext>
            </a:extLst>
          </p:cNvPr>
          <p:cNvSpPr/>
          <p:nvPr/>
        </p:nvSpPr>
        <p:spPr>
          <a:xfrm>
            <a:off x="1048300" y="2578928"/>
            <a:ext cx="2651342" cy="2508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1C1E-4189-98A7-CD52-4D968E2FAEE0}"/>
              </a:ext>
            </a:extLst>
          </p:cNvPr>
          <p:cNvSpPr txBox="1"/>
          <p:nvPr/>
        </p:nvSpPr>
        <p:spPr>
          <a:xfrm>
            <a:off x="1062680" y="2552952"/>
            <a:ext cx="240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Activities Generation Modules Repository </a:t>
            </a:r>
            <a:endParaRPr lang="en-SG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ABDF0-6913-72B1-A988-B2EDE84F4D32}"/>
              </a:ext>
            </a:extLst>
          </p:cNvPr>
          <p:cNvSpPr/>
          <p:nvPr/>
        </p:nvSpPr>
        <p:spPr>
          <a:xfrm>
            <a:off x="1140659" y="3533200"/>
            <a:ext cx="231501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chemeClr val="tx1"/>
                </a:solidFill>
              </a:rPr>
              <a:t>33 Organic Actions Plugin Module Lib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07E09-08E6-B454-9999-7890DC67116E}"/>
              </a:ext>
            </a:extLst>
          </p:cNvPr>
          <p:cNvSpPr/>
          <p:nvPr/>
        </p:nvSpPr>
        <p:spPr>
          <a:xfrm>
            <a:off x="1140659" y="4327745"/>
            <a:ext cx="231501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Lib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D0018-5119-6CF1-D11A-1ABF1774203D}"/>
              </a:ext>
            </a:extLst>
          </p:cNvPr>
          <p:cNvSpPr/>
          <p:nvPr/>
        </p:nvSpPr>
        <p:spPr>
          <a:xfrm>
            <a:off x="4247315" y="2572175"/>
            <a:ext cx="2708938" cy="25080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A2D33-9F9C-1E48-3668-645636C4AF6C}"/>
              </a:ext>
            </a:extLst>
          </p:cNvPr>
          <p:cNvSpPr txBox="1"/>
          <p:nvPr/>
        </p:nvSpPr>
        <p:spPr>
          <a:xfrm>
            <a:off x="4247315" y="2588704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Users Action Emulator</a:t>
            </a:r>
            <a:endParaRPr lang="en-SG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9D100-688F-BF0D-85C8-3ECC737FE9A3}"/>
              </a:ext>
            </a:extLst>
          </p:cNvPr>
          <p:cNvSpPr/>
          <p:nvPr/>
        </p:nvSpPr>
        <p:spPr>
          <a:xfrm>
            <a:off x="4378700" y="3231317"/>
            <a:ext cx="2272471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Regular or random activities / traffic  generation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1C48A-204E-6FEA-C233-F04084B39674}"/>
              </a:ext>
            </a:extLst>
          </p:cNvPr>
          <p:cNvSpPr/>
          <p:nvPr/>
        </p:nvSpPr>
        <p:spPr>
          <a:xfrm>
            <a:off x="4378701" y="3848301"/>
            <a:ext cx="2272471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Daily/weekly/monthly timeline scheduled activities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A6A-B4F9-8D96-9290-8967FF4DBBC4}"/>
              </a:ext>
            </a:extLst>
          </p:cNvPr>
          <p:cNvSpPr/>
          <p:nvPr/>
        </p:nvSpPr>
        <p:spPr>
          <a:xfrm>
            <a:off x="4378701" y="4482129"/>
            <a:ext cx="2275987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Human, program and malware activities automation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061AD-C2C3-4544-6A4D-A8D0E31AB38A}"/>
              </a:ext>
            </a:extLst>
          </p:cNvPr>
          <p:cNvSpPr/>
          <p:nvPr/>
        </p:nvSpPr>
        <p:spPr>
          <a:xfrm>
            <a:off x="7596520" y="2552952"/>
            <a:ext cx="3184634" cy="25080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CCC1C-F504-B0A6-F70B-E0269E3283E5}"/>
              </a:ext>
            </a:extLst>
          </p:cNvPr>
          <p:cNvSpPr txBox="1"/>
          <p:nvPr/>
        </p:nvSpPr>
        <p:spPr>
          <a:xfrm>
            <a:off x="7604236" y="2564439"/>
            <a:ext cx="240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System </a:t>
            </a:r>
            <a:r>
              <a:rPr lang="en-US" sz="1600" b="1" dirty="0">
                <a:solidFill>
                  <a:schemeClr val="tx1"/>
                </a:solidFill>
              </a:rPr>
              <a:t>Orchestrator</a:t>
            </a:r>
            <a:r>
              <a:rPr lang="en-SG" sz="1600" b="1" dirty="0"/>
              <a:t> 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2A9EA684-ECD9-2CF7-9DE3-1FC7FEAF5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32" y="3148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888EBD-7FAC-FE85-C70B-06113FE96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632" y="4117975"/>
            <a:ext cx="1430257" cy="767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4B9B4BA-D740-5D8E-696C-687E39726028}"/>
              </a:ext>
            </a:extLst>
          </p:cNvPr>
          <p:cNvSpPr/>
          <p:nvPr/>
        </p:nvSpPr>
        <p:spPr>
          <a:xfrm>
            <a:off x="9385451" y="3148818"/>
            <a:ext cx="1179282" cy="6625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Emulator procedure management 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2D74A1-36CA-E16D-5DEE-6F6D7154E79B}"/>
              </a:ext>
            </a:extLst>
          </p:cNvPr>
          <p:cNvSpPr/>
          <p:nvPr/>
        </p:nvSpPr>
        <p:spPr>
          <a:xfrm>
            <a:off x="9350788" y="4198069"/>
            <a:ext cx="1430257" cy="428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or attack</a:t>
            </a:r>
          </a:p>
          <a:p>
            <a:r>
              <a:rPr lang="en-SG" sz="1200" b="1" dirty="0">
                <a:solidFill>
                  <a:schemeClr val="tx1"/>
                </a:solidFill>
              </a:rPr>
              <a:t>Command and Control website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21EB11-21BA-12E4-E392-D53D94206328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5400000">
            <a:off x="3188006" y="956200"/>
            <a:ext cx="808694" cy="2436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E9CA90-6AF6-AE7C-263F-FE596E76A39D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451002" y="1765738"/>
            <a:ext cx="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56CBD8-83A7-0F1B-8DB2-973036421295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 rot="16200000" flipH="1">
            <a:off x="7250767" y="614882"/>
            <a:ext cx="781960" cy="3094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B2EB1832-7FA9-85F5-BB14-4AD04DBD7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637593"/>
              </p:ext>
            </p:extLst>
          </p:nvPr>
        </p:nvGraphicFramePr>
        <p:xfrm>
          <a:off x="872857" y="5648128"/>
          <a:ext cx="10187157" cy="81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A3A7459-4A0C-0268-24E1-E0B94A7E005A}"/>
              </a:ext>
            </a:extLst>
          </p:cNvPr>
          <p:cNvSpPr txBox="1"/>
          <p:nvPr/>
        </p:nvSpPr>
        <p:spPr>
          <a:xfrm>
            <a:off x="872857" y="877452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938F57-E452-E05A-A791-86F1BA88A9FB}"/>
              </a:ext>
            </a:extLst>
          </p:cNvPr>
          <p:cNvSpPr txBox="1"/>
          <p:nvPr/>
        </p:nvSpPr>
        <p:spPr>
          <a:xfrm>
            <a:off x="848237" y="5271657"/>
            <a:ext cx="168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Workflow </a:t>
            </a:r>
          </a:p>
        </p:txBody>
      </p:sp>
      <p:pic>
        <p:nvPicPr>
          <p:cNvPr id="45" name="Picture 44" descr="A logo for a computer system&#10;&#10;Description automatically generated">
            <a:extLst>
              <a:ext uri="{FF2B5EF4-FFF2-40B4-BE49-F238E27FC236}">
                <a16:creationId xmlns:a16="http://schemas.microsoft.com/office/drawing/2014/main" id="{9E304F1F-40B6-2CDC-ED91-10640217C4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16" y="867091"/>
            <a:ext cx="938851" cy="80057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051DD8-907C-C48B-44FC-109879DC7E76}"/>
              </a:ext>
            </a:extLst>
          </p:cNvPr>
          <p:cNvSpPr txBox="1"/>
          <p:nvPr/>
        </p:nvSpPr>
        <p:spPr>
          <a:xfrm>
            <a:off x="3628349" y="966761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Cluster Users Emulation (CUE) System 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92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91594DB-4CE0-EF00-414A-1C003857D198}"/>
              </a:ext>
            </a:extLst>
          </p:cNvPr>
          <p:cNvSpPr/>
          <p:nvPr/>
        </p:nvSpPr>
        <p:spPr>
          <a:xfrm>
            <a:off x="379125" y="1014372"/>
            <a:ext cx="2875174" cy="5290564"/>
          </a:xfrm>
          <a:prstGeom prst="rect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709634" y="1503456"/>
            <a:ext cx="1282655" cy="48014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Benign Activities and Traffic ]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410532"/>
            <a:ext cx="2561961" cy="1041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34395" y="1507958"/>
            <a:ext cx="363514" cy="3635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0513" y="1509313"/>
            <a:ext cx="362160" cy="3621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611931" y="1508906"/>
            <a:ext cx="361641" cy="3616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2090203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</a:blip>
          <a:stretch>
            <a:fillRect/>
          </a:stretch>
        </p:blipFill>
        <p:spPr>
          <a:xfrm>
            <a:off x="634395" y="1997060"/>
            <a:ext cx="348361" cy="37795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363" y="1997236"/>
            <a:ext cx="376321" cy="3763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1605911" y="1996728"/>
            <a:ext cx="374907" cy="3749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101080" y="2004490"/>
            <a:ext cx="374288" cy="374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2581439" y="1503456"/>
            <a:ext cx="368016" cy="3680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553873" y="201040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22147" y="1156957"/>
            <a:ext cx="2970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Network Activities Module Repo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824093"/>
            <a:ext cx="2578400" cy="1062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46154" y="2523797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 Activities Module Repo</a:t>
            </a:r>
            <a:endParaRPr lang="en-SG" sz="12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2111247" y="2940898"/>
            <a:ext cx="364121" cy="3641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9285" r="62157" b="18321"/>
          <a:stretch/>
        </p:blipFill>
        <p:spPr>
          <a:xfrm>
            <a:off x="1103750" y="2940898"/>
            <a:ext cx="344503" cy="355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619240" y="2934627"/>
            <a:ext cx="355856" cy="3558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70000"/>
          </a:blip>
          <a:srcRect l="-1" r="-7307"/>
          <a:stretch/>
        </p:blipFill>
        <p:spPr>
          <a:xfrm>
            <a:off x="1609451" y="2942070"/>
            <a:ext cx="364121" cy="3578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2579775" y="2930266"/>
            <a:ext cx="366489" cy="3664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612591" y="3430180"/>
            <a:ext cx="350758" cy="3437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098116" y="3425956"/>
            <a:ext cx="360469" cy="3604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1609078" y="3418336"/>
            <a:ext cx="364494" cy="3644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2116810" y="3431988"/>
            <a:ext cx="337368" cy="3589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1" y="4236163"/>
            <a:ext cx="2578400" cy="10489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21463" y="3948480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Human Activities Module Repo</a:t>
            </a:r>
            <a:endParaRPr lang="en-SG" sz="12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589558" y="4326450"/>
            <a:ext cx="357542" cy="3575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082130" y="4329734"/>
            <a:ext cx="367927" cy="3679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85000"/>
          </a:blip>
          <a:stretch>
            <a:fillRect/>
          </a:stretch>
        </p:blipFill>
        <p:spPr>
          <a:xfrm>
            <a:off x="1602741" y="4327069"/>
            <a:ext cx="373255" cy="3732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08872" y="4326450"/>
            <a:ext cx="366496" cy="3664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2598583" y="4338975"/>
            <a:ext cx="366497" cy="3591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581407" y="4796097"/>
            <a:ext cx="348378" cy="3483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070198" y="4782898"/>
            <a:ext cx="375979" cy="3759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1592063" y="4791231"/>
            <a:ext cx="380750" cy="3807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2113162" y="4787153"/>
            <a:ext cx="387740" cy="387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5682876"/>
            <a:ext cx="2604775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11604" y="5372274"/>
            <a:ext cx="311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System Activities Module Repo</a:t>
            </a:r>
            <a:endParaRPr lang="en-SG" sz="12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586426" y="5787747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988437" y="5789021"/>
            <a:ext cx="325678" cy="3256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1396286" y="5792914"/>
            <a:ext cx="325679" cy="3256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3">
            <a:alphaModFix amt="70000"/>
          </a:blip>
          <a:stretch>
            <a:fillRect/>
          </a:stretch>
        </p:blipFill>
        <p:spPr>
          <a:xfrm>
            <a:off x="1809020" y="5792333"/>
            <a:ext cx="332172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630553" y="5696262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251964" y="218126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688519" y="1511844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491592" y="2428507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3731167" y="257061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role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8147" y="2236435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94540" y="2132833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22147" y="3245308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5838568" y="2613173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758350" y="2413748"/>
            <a:ext cx="2141181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357133" y="3177251"/>
            <a:ext cx="12331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8938732" y="3359301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0996" y="437591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53" y="4475227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271" y="205693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</p:cNvCxnSpPr>
          <p:nvPr/>
        </p:nvCxnSpPr>
        <p:spPr>
          <a:xfrm>
            <a:off x="3086887" y="1911315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090670" y="3359695"/>
            <a:ext cx="6136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090670" y="4804871"/>
            <a:ext cx="596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111299" y="5918461"/>
            <a:ext cx="57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3964" y="316429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41581" y="430853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51904" y="538687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322385" y="2043347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</p:cNvCxnSpPr>
          <p:nvPr/>
        </p:nvCxnSpPr>
        <p:spPr>
          <a:xfrm flipV="1">
            <a:off x="4500099" y="3551891"/>
            <a:ext cx="22582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endCxn id="1057" idx="1"/>
          </p:cNvCxnSpPr>
          <p:nvPr/>
        </p:nvCxnSpPr>
        <p:spPr>
          <a:xfrm flipV="1">
            <a:off x="4489209" y="4682681"/>
            <a:ext cx="3033617" cy="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3763434" y="3702389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3727074" y="4846622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402573" y="4282017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3799254" y="5891173"/>
            <a:ext cx="83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</p:cNvCxnSpPr>
          <p:nvPr/>
        </p:nvCxnSpPr>
        <p:spPr>
          <a:xfrm flipV="1">
            <a:off x="4512844" y="5750268"/>
            <a:ext cx="36799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177845" y="5440262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421422" y="5386783"/>
            <a:ext cx="12326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</a:t>
            </a:r>
          </a:p>
          <a:p>
            <a:r>
              <a:rPr lang="en-US" sz="1050" b="1" dirty="0">
                <a:solidFill>
                  <a:schemeClr val="accent2"/>
                </a:solidFill>
              </a:rPr>
              <a:t>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270418" y="3533162"/>
            <a:ext cx="165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034303" y="4663771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8703017" y="5728116"/>
            <a:ext cx="2318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534004" y="2237784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546682" y="3321610"/>
            <a:ext cx="1722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508777" y="4445509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934853" y="5565835"/>
            <a:ext cx="485500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498950" y="5529335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590324" y="1850913"/>
            <a:ext cx="0" cy="33326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100226" y="1870547"/>
            <a:ext cx="4071" cy="137476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7787227" y="1850913"/>
            <a:ext cx="0" cy="262203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>
            <a:off x="8454526" y="1870547"/>
            <a:ext cx="0" cy="363679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368682" y="1535182"/>
            <a:ext cx="2530849" cy="3113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Cloud Orchestrator </a:t>
            </a:r>
            <a:r>
              <a:rPr lang="en-US" sz="1400" b="1" dirty="0">
                <a:solidFill>
                  <a:schemeClr val="tx1"/>
                </a:solidFill>
              </a:rPr>
              <a:t>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94" y="971818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6785358" y="795641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6857875" y="925847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046436" y="715316"/>
            <a:ext cx="2633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User emulators management 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965990" y="1288260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802926" y="891999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622851" y="1503456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342917" y="3706665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071759" y="4942264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7764816" y="5957872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4AB358-709B-A923-BA1E-8C6938E51A7F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33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Organic Actions Plugin Module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</a:t>
            </a:r>
            <a:r>
              <a:rPr lang="en-SG" sz="1400" b="1" i="0" u="none" strike="noStrike" baseline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epository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C8BAC-16C1-BE52-4F61-F96CC0B4AE6A}"/>
              </a:ext>
            </a:extLst>
          </p:cNvPr>
          <p:cNvSpPr txBox="1"/>
          <p:nvPr/>
        </p:nvSpPr>
        <p:spPr>
          <a:xfrm>
            <a:off x="255277" y="6414141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 module assemble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2752AF1-B24F-C57F-E4B4-2EDA0D498A5B}"/>
              </a:ext>
            </a:extLst>
          </p:cNvPr>
          <p:cNvSpPr/>
          <p:nvPr/>
        </p:nvSpPr>
        <p:spPr>
          <a:xfrm>
            <a:off x="2358089" y="6466816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F6DCB-8899-9E42-9F08-BA6077218A73}"/>
              </a:ext>
            </a:extLst>
          </p:cNvPr>
          <p:cNvSpPr txBox="1"/>
          <p:nvPr/>
        </p:nvSpPr>
        <p:spPr>
          <a:xfrm>
            <a:off x="2629488" y="6417100"/>
            <a:ext cx="2152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Activities profile building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B2DAAE-2C96-EE51-F331-E45901F82181}"/>
              </a:ext>
            </a:extLst>
          </p:cNvPr>
          <p:cNvSpPr txBox="1"/>
          <p:nvPr/>
        </p:nvSpPr>
        <p:spPr>
          <a:xfrm>
            <a:off x="4908309" y="6409406"/>
            <a:ext cx="2461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Customized user emulator 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D27FD-2541-2704-715C-D8BECBF4054D}"/>
              </a:ext>
            </a:extLst>
          </p:cNvPr>
          <p:cNvSpPr txBox="1"/>
          <p:nvPr/>
        </p:nvSpPr>
        <p:spPr>
          <a:xfrm>
            <a:off x="7280589" y="6404279"/>
            <a:ext cx="239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Benign traffic/action generation 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E40353C-7027-BDE5-CAB7-69F72485B7BF}"/>
              </a:ext>
            </a:extLst>
          </p:cNvPr>
          <p:cNvSpPr/>
          <p:nvPr/>
        </p:nvSpPr>
        <p:spPr>
          <a:xfrm>
            <a:off x="4629656" y="6469767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517A393-87B9-8B72-0F84-E47B00FB9F0F}"/>
              </a:ext>
            </a:extLst>
          </p:cNvPr>
          <p:cNvSpPr/>
          <p:nvPr/>
        </p:nvSpPr>
        <p:spPr>
          <a:xfrm>
            <a:off x="7011969" y="6486263"/>
            <a:ext cx="258333" cy="12600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E709D85-B9B6-929F-9C3C-6D596820B7B7}"/>
              </a:ext>
            </a:extLst>
          </p:cNvPr>
          <p:cNvSpPr/>
          <p:nvPr/>
        </p:nvSpPr>
        <p:spPr>
          <a:xfrm>
            <a:off x="9677447" y="6468845"/>
            <a:ext cx="258333" cy="159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493BA-0D86-D369-34BD-C537F8B81EA6}"/>
              </a:ext>
            </a:extLst>
          </p:cNvPr>
          <p:cNvSpPr txBox="1"/>
          <p:nvPr/>
        </p:nvSpPr>
        <p:spPr>
          <a:xfrm>
            <a:off x="9967303" y="6388336"/>
            <a:ext cx="199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Procedure monitoring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4816B-8523-18EA-47FC-DA4BB7D2E2A2}"/>
              </a:ext>
            </a:extLst>
          </p:cNvPr>
          <p:cNvSpPr txBox="1"/>
          <p:nvPr/>
        </p:nvSpPr>
        <p:spPr>
          <a:xfrm>
            <a:off x="2507153" y="1675336"/>
            <a:ext cx="37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1AF9D-A96B-6AAB-C439-A70BC5CF2D66}"/>
              </a:ext>
            </a:extLst>
          </p:cNvPr>
          <p:cNvSpPr txBox="1"/>
          <p:nvPr/>
        </p:nvSpPr>
        <p:spPr>
          <a:xfrm>
            <a:off x="1654888" y="1693515"/>
            <a:ext cx="437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FTP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FC699-5A14-B126-92BF-86EA1CFF716B}"/>
              </a:ext>
            </a:extLst>
          </p:cNvPr>
          <p:cNvSpPr txBox="1"/>
          <p:nvPr/>
        </p:nvSpPr>
        <p:spPr>
          <a:xfrm>
            <a:off x="1540619" y="2177381"/>
            <a:ext cx="537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3DEC53-7830-EAD0-BA26-98231D29BFF5}"/>
              </a:ext>
            </a:extLst>
          </p:cNvPr>
          <p:cNvSpPr txBox="1"/>
          <p:nvPr/>
        </p:nvSpPr>
        <p:spPr>
          <a:xfrm>
            <a:off x="2520331" y="339539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C4AC09-B4C4-4A38-93B0-8A0F4A3E2F63}"/>
              </a:ext>
            </a:extLst>
          </p:cNvPr>
          <p:cNvSpPr txBox="1"/>
          <p:nvPr/>
        </p:nvSpPr>
        <p:spPr>
          <a:xfrm>
            <a:off x="2569273" y="481500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pic>
        <p:nvPicPr>
          <p:cNvPr id="1026" name="Picture 1025">
            <a:extLst>
              <a:ext uri="{FF2B5EF4-FFF2-40B4-BE49-F238E27FC236}">
                <a16:creationId xmlns:a16="http://schemas.microsoft.com/office/drawing/2014/main" id="{7A0384A3-37AC-B3B5-DE98-138C1044282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24531" y="5792333"/>
            <a:ext cx="338951" cy="3321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518DA266-DA28-5132-4709-D42962ABE9AE}"/>
              </a:ext>
            </a:extLst>
          </p:cNvPr>
          <p:cNvSpPr txBox="1"/>
          <p:nvPr/>
        </p:nvSpPr>
        <p:spPr>
          <a:xfrm>
            <a:off x="3086820" y="1977255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6D9FF83-4BDA-3B98-A578-B2A5D1E2044B}"/>
              </a:ext>
            </a:extLst>
          </p:cNvPr>
          <p:cNvSpPr txBox="1"/>
          <p:nvPr/>
        </p:nvSpPr>
        <p:spPr>
          <a:xfrm>
            <a:off x="3076924" y="3405407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D8B2047-382B-292D-EA4F-F27D274588B1}"/>
              </a:ext>
            </a:extLst>
          </p:cNvPr>
          <p:cNvSpPr txBox="1"/>
          <p:nvPr/>
        </p:nvSpPr>
        <p:spPr>
          <a:xfrm>
            <a:off x="3089108" y="4840402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4262398-C62C-B42A-0197-63AA573274E9}"/>
              </a:ext>
            </a:extLst>
          </p:cNvPr>
          <p:cNvSpPr txBox="1"/>
          <p:nvPr/>
        </p:nvSpPr>
        <p:spPr>
          <a:xfrm>
            <a:off x="3102386" y="5898666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A9D583F-E50F-C537-2C3C-21BDF37F8D2A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7747" y="822483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0B5E4D7-C0A4-44EE-48D0-BAD0B684606D}"/>
              </a:ext>
            </a:extLst>
          </p:cNvPr>
          <p:cNvCxnSpPr>
            <a:stCxn id="1035" idx="2"/>
            <a:endCxn id="1024" idx="3"/>
          </p:cNvCxnSpPr>
          <p:nvPr/>
        </p:nvCxnSpPr>
        <p:spPr>
          <a:xfrm rot="5400000">
            <a:off x="4068635" y="1591432"/>
            <a:ext cx="1138676" cy="31402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196ECD17-FCC0-A4F7-FE07-27DC6D3FB409}"/>
              </a:ext>
            </a:extLst>
          </p:cNvPr>
          <p:cNvCxnSpPr>
            <a:cxnSpLocks/>
            <a:stCxn id="1035" idx="2"/>
            <a:endCxn id="1100" idx="3"/>
          </p:cNvCxnSpPr>
          <p:nvPr/>
        </p:nvCxnSpPr>
        <p:spPr>
          <a:xfrm rot="5400000">
            <a:off x="3516300" y="2146461"/>
            <a:ext cx="2246040" cy="31133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8C0D19AB-CBB1-C67A-4564-948DB95D3F55}"/>
              </a:ext>
            </a:extLst>
          </p:cNvPr>
          <p:cNvCxnSpPr>
            <a:cxnSpLocks/>
            <a:stCxn id="1035" idx="2"/>
            <a:endCxn id="1101" idx="3"/>
          </p:cNvCxnSpPr>
          <p:nvPr/>
        </p:nvCxnSpPr>
        <p:spPr>
          <a:xfrm rot="5400000">
            <a:off x="2942991" y="2717386"/>
            <a:ext cx="3390274" cy="313718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00B5BCC-20DD-EF50-39A4-6387490F7883}"/>
              </a:ext>
            </a:extLst>
          </p:cNvPr>
          <p:cNvCxnSpPr>
            <a:cxnSpLocks/>
            <a:stCxn id="1035" idx="2"/>
            <a:endCxn id="1102" idx="3"/>
          </p:cNvCxnSpPr>
          <p:nvPr/>
        </p:nvCxnSpPr>
        <p:spPr>
          <a:xfrm rot="5400000">
            <a:off x="2408982" y="3261719"/>
            <a:ext cx="4468616" cy="303395"/>
          </a:xfrm>
          <a:prstGeom prst="bentConnector2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839683D-2A0A-8F26-DF73-D26211043422}"/>
              </a:ext>
            </a:extLst>
          </p:cNvPr>
          <p:cNvSpPr txBox="1"/>
          <p:nvPr/>
        </p:nvSpPr>
        <p:spPr>
          <a:xfrm>
            <a:off x="4975475" y="764671"/>
            <a:ext cx="87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GT-Dev Engineers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965C4FB-CBA3-0383-3E9A-716CEE16D21D}"/>
              </a:ext>
            </a:extLst>
          </p:cNvPr>
          <p:cNvSpPr txBox="1"/>
          <p:nvPr/>
        </p:nvSpPr>
        <p:spPr>
          <a:xfrm>
            <a:off x="4575612" y="1221672"/>
            <a:ext cx="1204465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Timeline config file </a:t>
            </a: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E97BC30A-20FD-B91F-BEEE-C6EEFDA9C99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758350" y="327021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FA5F6B26-B13B-035E-6F01-5EECC21332B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522826" y="4445250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66180EFE-C1BC-1E86-BF09-9835222B4EA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215915" y="5510773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8D4F613A-513E-FE42-31DA-9227E3F31A8C}"/>
              </a:ext>
            </a:extLst>
          </p:cNvPr>
          <p:cNvSpPr txBox="1"/>
          <p:nvPr/>
        </p:nvSpPr>
        <p:spPr>
          <a:xfrm>
            <a:off x="8819370" y="200678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IT/OT Specialist Activities Emulator 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09E3529-5FA3-03E8-5F44-88A21D29B0AD}"/>
              </a:ext>
            </a:extLst>
          </p:cNvPr>
          <p:cNvSpPr txBox="1"/>
          <p:nvPr/>
        </p:nvSpPr>
        <p:spPr>
          <a:xfrm>
            <a:off x="8864003" y="3117732"/>
            <a:ext cx="2640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Officer Daily Work Activities Emulator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32F664EA-73D4-171D-BCB3-896F6BE596EC}"/>
              </a:ext>
            </a:extLst>
          </p:cNvPr>
          <p:cNvSpPr txBox="1"/>
          <p:nvPr/>
        </p:nvSpPr>
        <p:spPr>
          <a:xfrm>
            <a:off x="8830414" y="4228509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Customer Activities Emulator 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63C2825-6699-1349-9C07-467F63231FCB}"/>
              </a:ext>
            </a:extLst>
          </p:cNvPr>
          <p:cNvSpPr txBox="1"/>
          <p:nvPr/>
        </p:nvSpPr>
        <p:spPr>
          <a:xfrm>
            <a:off x="8852593" y="5285058"/>
            <a:ext cx="2467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Device Activities Emulator 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DA94453F-D55A-366C-4B3E-15BD85D22813}"/>
              </a:ext>
            </a:extLst>
          </p:cNvPr>
          <p:cNvCxnSpPr>
            <a:cxnSpLocks/>
          </p:cNvCxnSpPr>
          <p:nvPr/>
        </p:nvCxnSpPr>
        <p:spPr>
          <a:xfrm>
            <a:off x="7100226" y="1306172"/>
            <a:ext cx="0" cy="22901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0809A69-D7BD-F703-6398-E72115DB90C4}"/>
              </a:ext>
            </a:extLst>
          </p:cNvPr>
          <p:cNvCxnSpPr>
            <a:cxnSpLocks/>
          </p:cNvCxnSpPr>
          <p:nvPr/>
        </p:nvCxnSpPr>
        <p:spPr>
          <a:xfrm>
            <a:off x="7736488" y="1048841"/>
            <a:ext cx="1390617" cy="781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7" name="TextBox 1116">
            <a:extLst>
              <a:ext uri="{FF2B5EF4-FFF2-40B4-BE49-F238E27FC236}">
                <a16:creationId xmlns:a16="http://schemas.microsoft.com/office/drawing/2014/main" id="{10FDCA7B-9204-C2C5-2ADB-8F9E85C0B725}"/>
              </a:ext>
            </a:extLst>
          </p:cNvPr>
          <p:cNvSpPr txBox="1"/>
          <p:nvPr/>
        </p:nvSpPr>
        <p:spPr>
          <a:xfrm>
            <a:off x="7743124" y="2665071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F1A0DD7E-CC53-687C-958A-1B828EBB4F13}"/>
              </a:ext>
            </a:extLst>
          </p:cNvPr>
          <p:cNvSpPr txBox="1"/>
          <p:nvPr/>
        </p:nvSpPr>
        <p:spPr>
          <a:xfrm>
            <a:off x="7817443" y="1046760"/>
            <a:ext cx="127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&amp; control</a:t>
            </a:r>
          </a:p>
        </p:txBody>
      </p:sp>
    </p:spTree>
    <p:extLst>
      <p:ext uri="{BB962C8B-B14F-4D97-AF65-F5344CB8AC3E}">
        <p14:creationId xmlns:p14="http://schemas.microsoft.com/office/powerpoint/2010/main" val="385123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EEBFB7C4-17A8-EE39-606F-C1BFD5797644}"/>
              </a:ext>
            </a:extLst>
          </p:cNvPr>
          <p:cNvSpPr/>
          <p:nvPr/>
        </p:nvSpPr>
        <p:spPr>
          <a:xfrm>
            <a:off x="9484208" y="5733987"/>
            <a:ext cx="810209" cy="789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B13745D-56BB-429D-6D38-44EBA3EE867B}"/>
              </a:ext>
            </a:extLst>
          </p:cNvPr>
          <p:cNvSpPr/>
          <p:nvPr/>
        </p:nvSpPr>
        <p:spPr>
          <a:xfrm>
            <a:off x="4264107" y="4663294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587FB5-B01D-AC19-59C6-1CC9B611F945}"/>
              </a:ext>
            </a:extLst>
          </p:cNvPr>
          <p:cNvSpPr/>
          <p:nvPr/>
        </p:nvSpPr>
        <p:spPr>
          <a:xfrm>
            <a:off x="4259768" y="4066581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624CEA1-8EFA-F816-89C9-CD72D71BB93E}"/>
              </a:ext>
            </a:extLst>
          </p:cNvPr>
          <p:cNvSpPr/>
          <p:nvPr/>
        </p:nvSpPr>
        <p:spPr>
          <a:xfrm>
            <a:off x="4262768" y="3427977"/>
            <a:ext cx="131967" cy="128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716F3-688F-E30D-D48F-EB8EA66191D3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Emulation System [ Malicious Activities and Traffic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FC4C2-7833-21C0-D861-A15E58D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6E1E5F-0753-7FB5-178B-B1245E10EF39}"/>
              </a:ext>
            </a:extLst>
          </p:cNvPr>
          <p:cNvSpPr/>
          <p:nvPr/>
        </p:nvSpPr>
        <p:spPr>
          <a:xfrm>
            <a:off x="512269" y="128860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1A81-B567-A9C9-3274-5375929E4B2C}"/>
              </a:ext>
            </a:extLst>
          </p:cNvPr>
          <p:cNvSpPr/>
          <p:nvPr/>
        </p:nvSpPr>
        <p:spPr>
          <a:xfrm>
            <a:off x="379124" y="101437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2559-551E-4A80-DA14-74A2C2C1A5B8}"/>
              </a:ext>
            </a:extLst>
          </p:cNvPr>
          <p:cNvSpPr txBox="1"/>
          <p:nvPr/>
        </p:nvSpPr>
        <p:spPr>
          <a:xfrm>
            <a:off x="258536" y="646047"/>
            <a:ext cx="388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24 Malicious 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Actions Module </a:t>
            </a:r>
            <a:r>
              <a:rPr lang="en-SG" sz="1400" b="1" dirty="0">
                <a:solidFill>
                  <a:srgbClr val="C00000"/>
                </a:solidFill>
              </a:rPr>
              <a:t>R</a:t>
            </a:r>
            <a:r>
              <a:rPr lang="en-SG" sz="1400" b="1" i="0" u="none" strike="noStrike" baseline="0" dirty="0">
                <a:solidFill>
                  <a:srgbClr val="C00000"/>
                </a:solidFill>
              </a:rPr>
              <a:t>epository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9A9EB-DE03-86D9-7054-2DF762D2BC6D}"/>
              </a:ext>
            </a:extLst>
          </p:cNvPr>
          <p:cNvSpPr txBox="1"/>
          <p:nvPr/>
        </p:nvSpPr>
        <p:spPr>
          <a:xfrm>
            <a:off x="419463" y="101160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10" name="Picture 9" descr="Hand stealing e-mail icon simple style Royalty Free Vector">
            <a:extLst>
              <a:ext uri="{FF2B5EF4-FFF2-40B4-BE49-F238E27FC236}">
                <a16:creationId xmlns:a16="http://schemas.microsoft.com/office/drawing/2014/main" id="{F5633B3A-2C44-F2E9-69CA-348913B16D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16" t="18297" r="21295" b="26843"/>
          <a:stretch/>
        </p:blipFill>
        <p:spPr>
          <a:xfrm>
            <a:off x="626971" y="137215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6BB2E-4744-31ED-157E-2FC5255D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192" y="136288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 descr="Brute force attack icon from banned internet Vector Image">
            <a:extLst>
              <a:ext uri="{FF2B5EF4-FFF2-40B4-BE49-F238E27FC236}">
                <a16:creationId xmlns:a16="http://schemas.microsoft.com/office/drawing/2014/main" id="{001D77A3-2CEB-4895-091F-86537A2C4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69" t="13032" r="22459" b="34695"/>
          <a:stretch/>
        </p:blipFill>
        <p:spPr>
          <a:xfrm>
            <a:off x="1814022" y="134459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5D8F7-D9FA-CE7C-5B48-F06542C50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987" y="133937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4E82F4-E980-B05D-629A-EA78B4B54083}"/>
              </a:ext>
            </a:extLst>
          </p:cNvPr>
          <p:cNvSpPr txBox="1"/>
          <p:nvPr/>
        </p:nvSpPr>
        <p:spPr>
          <a:xfrm>
            <a:off x="493220" y="174716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CB305B-2D0A-BD20-1E1D-072F9D72049E}"/>
              </a:ext>
            </a:extLst>
          </p:cNvPr>
          <p:cNvSpPr txBox="1"/>
          <p:nvPr/>
        </p:nvSpPr>
        <p:spPr>
          <a:xfrm>
            <a:off x="1116902" y="174716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A2EBA-F142-021D-6AC7-1F4AD3790B6A}"/>
              </a:ext>
            </a:extLst>
          </p:cNvPr>
          <p:cNvSpPr txBox="1"/>
          <p:nvPr/>
        </p:nvSpPr>
        <p:spPr>
          <a:xfrm>
            <a:off x="1655814" y="17471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108AD5-4E43-ADD0-9105-A0ED414111C9}"/>
              </a:ext>
            </a:extLst>
          </p:cNvPr>
          <p:cNvSpPr txBox="1"/>
          <p:nvPr/>
        </p:nvSpPr>
        <p:spPr>
          <a:xfrm>
            <a:off x="2362525" y="175994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7E522-8E7C-4581-9EA0-33944B546C04}"/>
              </a:ext>
            </a:extLst>
          </p:cNvPr>
          <p:cNvSpPr txBox="1"/>
          <p:nvPr/>
        </p:nvSpPr>
        <p:spPr>
          <a:xfrm>
            <a:off x="2810984" y="140776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D3CA71-BEF9-A7E0-374D-B07EB7D6C318}"/>
              </a:ext>
            </a:extLst>
          </p:cNvPr>
          <p:cNvSpPr txBox="1"/>
          <p:nvPr/>
        </p:nvSpPr>
        <p:spPr>
          <a:xfrm>
            <a:off x="481160" y="214432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937F4-D86B-7FC8-1377-EA696E437D57}"/>
              </a:ext>
            </a:extLst>
          </p:cNvPr>
          <p:cNvSpPr/>
          <p:nvPr/>
        </p:nvSpPr>
        <p:spPr>
          <a:xfrm>
            <a:off x="523019" y="243111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33249F-F231-F609-C70D-A8D31E0A7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36" y="250936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534A3A-8BD5-8CB4-5493-D74FF09A0DB6}"/>
              </a:ext>
            </a:extLst>
          </p:cNvPr>
          <p:cNvSpPr txBox="1"/>
          <p:nvPr/>
        </p:nvSpPr>
        <p:spPr>
          <a:xfrm>
            <a:off x="525353" y="282678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A888998-BA53-ECF8-C2B0-A748844CE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440" y="248898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FD229B-694B-47C6-AE18-55321683E56C}"/>
              </a:ext>
            </a:extLst>
          </p:cNvPr>
          <p:cNvSpPr txBox="1"/>
          <p:nvPr/>
        </p:nvSpPr>
        <p:spPr>
          <a:xfrm>
            <a:off x="1099132" y="283236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4E81EE-B719-E797-1FB8-FA3F1A7DF5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6287" y="247972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A637D2D-16FE-E85E-63FB-8AC56EABCCDD}"/>
              </a:ext>
            </a:extLst>
          </p:cNvPr>
          <p:cNvSpPr txBox="1"/>
          <p:nvPr/>
        </p:nvSpPr>
        <p:spPr>
          <a:xfrm>
            <a:off x="2254466" y="285083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8C6351-BBF5-0326-D66E-7A910319AA4C}"/>
              </a:ext>
            </a:extLst>
          </p:cNvPr>
          <p:cNvSpPr txBox="1"/>
          <p:nvPr/>
        </p:nvSpPr>
        <p:spPr>
          <a:xfrm>
            <a:off x="1733112" y="285199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6D172-CBCC-B072-1443-C977C5F0BBC7}"/>
              </a:ext>
            </a:extLst>
          </p:cNvPr>
          <p:cNvSpPr txBox="1"/>
          <p:nvPr/>
        </p:nvSpPr>
        <p:spPr>
          <a:xfrm>
            <a:off x="2818489" y="247635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493C37-195D-E1CD-E637-6F41675A36EB}"/>
              </a:ext>
            </a:extLst>
          </p:cNvPr>
          <p:cNvSpPr txBox="1"/>
          <p:nvPr/>
        </p:nvSpPr>
        <p:spPr>
          <a:xfrm>
            <a:off x="479270" y="326313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6877B5-8FA5-B6EE-4BA3-A7C73910DE4D}"/>
              </a:ext>
            </a:extLst>
          </p:cNvPr>
          <p:cNvSpPr/>
          <p:nvPr/>
        </p:nvSpPr>
        <p:spPr>
          <a:xfrm>
            <a:off x="522034" y="356469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588C623-D7E4-DF38-74D7-A8430744D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6819" y="364730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A0DA67-9D49-4194-7570-6796B6F8F7C0}"/>
              </a:ext>
            </a:extLst>
          </p:cNvPr>
          <p:cNvSpPr txBox="1"/>
          <p:nvPr/>
        </p:nvSpPr>
        <p:spPr>
          <a:xfrm>
            <a:off x="476759" y="400946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2209F66-BD5F-BF54-72F3-B4F2ACDA3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4634" y="363916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DD9FCB2-924B-DA6D-2D65-B36CF7F24DB5}"/>
              </a:ext>
            </a:extLst>
          </p:cNvPr>
          <p:cNvSpPr txBox="1"/>
          <p:nvPr/>
        </p:nvSpPr>
        <p:spPr>
          <a:xfrm>
            <a:off x="1043327" y="400446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49" name="Picture 48" descr="Screenshot icon - Free download on Iconfinder">
            <a:extLst>
              <a:ext uri="{FF2B5EF4-FFF2-40B4-BE49-F238E27FC236}">
                <a16:creationId xmlns:a16="http://schemas.microsoft.com/office/drawing/2014/main" id="{7FD6AC52-B061-60DB-B842-ADCBC6094C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2102" y="363126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5CA1D54-32A4-45D1-122B-B8DCBBCB6DED}"/>
              </a:ext>
            </a:extLst>
          </p:cNvPr>
          <p:cNvSpPr txBox="1"/>
          <p:nvPr/>
        </p:nvSpPr>
        <p:spPr>
          <a:xfrm>
            <a:off x="2135480" y="399574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F392405-D115-D106-4198-8828BF73D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1621" y="3628148"/>
            <a:ext cx="406716" cy="4067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109C82E-E7DE-A601-CED4-635885C1FE3C}"/>
              </a:ext>
            </a:extLst>
          </p:cNvPr>
          <p:cNvSpPr txBox="1"/>
          <p:nvPr/>
        </p:nvSpPr>
        <p:spPr>
          <a:xfrm>
            <a:off x="155907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53" name="Picture 52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5FFF9A10-01B2-C01C-4719-C14FE96E49E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5208" t="25614" r="26720" b="47193"/>
          <a:stretch/>
        </p:blipFill>
        <p:spPr>
          <a:xfrm>
            <a:off x="2749553" y="364384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1F77A29-BE23-DF9A-0BD9-AE514033D9EF}"/>
              </a:ext>
            </a:extLst>
          </p:cNvPr>
          <p:cNvSpPr txBox="1"/>
          <p:nvPr/>
        </p:nvSpPr>
        <p:spPr>
          <a:xfrm>
            <a:off x="2616605" y="399574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F7EC8C2-C41C-73F7-A361-C2901DD913DB}"/>
              </a:ext>
            </a:extLst>
          </p:cNvPr>
          <p:cNvSpPr/>
          <p:nvPr/>
        </p:nvSpPr>
        <p:spPr>
          <a:xfrm>
            <a:off x="529284" y="468731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DB6B27-CC34-56C4-648A-CDA02317BDA4}"/>
              </a:ext>
            </a:extLst>
          </p:cNvPr>
          <p:cNvSpPr txBox="1"/>
          <p:nvPr/>
        </p:nvSpPr>
        <p:spPr>
          <a:xfrm>
            <a:off x="429705" y="440364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0AC1ACF-38B6-1D71-55EE-4B54FB268A9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536"/>
          <a:stretch/>
        </p:blipFill>
        <p:spPr>
          <a:xfrm>
            <a:off x="606819" y="4783744"/>
            <a:ext cx="388318" cy="37520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13EB27D-B311-B66F-D4CA-E3932801367E}"/>
              </a:ext>
            </a:extLst>
          </p:cNvPr>
          <p:cNvSpPr txBox="1"/>
          <p:nvPr/>
        </p:nvSpPr>
        <p:spPr>
          <a:xfrm>
            <a:off x="504523" y="509623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AEEC0A-FC87-A4C9-828C-05C273795A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4371" y="477660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730E6DD-DEA7-43C3-B531-6CF99FCA2E19}"/>
              </a:ext>
            </a:extLst>
          </p:cNvPr>
          <p:cNvSpPr txBox="1"/>
          <p:nvPr/>
        </p:nvSpPr>
        <p:spPr>
          <a:xfrm>
            <a:off x="1099132" y="513898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62" name="Picture 61" descr="DDoS protection - iIT Distribution">
            <a:extLst>
              <a:ext uri="{FF2B5EF4-FFF2-40B4-BE49-F238E27FC236}">
                <a16:creationId xmlns:a16="http://schemas.microsoft.com/office/drawing/2014/main" id="{65602ABA-B8BD-8D73-760D-846655E8656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6437" t="1122" r="7000" b="-1677"/>
          <a:stretch/>
        </p:blipFill>
        <p:spPr>
          <a:xfrm>
            <a:off x="1681202" y="476873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E089157-27D0-ED18-EBBE-C3CF918BFAC8}"/>
              </a:ext>
            </a:extLst>
          </p:cNvPr>
          <p:cNvSpPr txBox="1"/>
          <p:nvPr/>
        </p:nvSpPr>
        <p:spPr>
          <a:xfrm>
            <a:off x="1591913" y="514220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65" name="Picture 64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1AFEF8F5-EB96-07C5-9914-87FCE4012C1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301" t="4301" r="4227" b="4301"/>
          <a:stretch/>
        </p:blipFill>
        <p:spPr>
          <a:xfrm>
            <a:off x="1800636" y="249953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01DDB5A-E989-DD22-91F7-921E3BF3DDE5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</a:blip>
          <a:stretch>
            <a:fillRect/>
          </a:stretch>
        </p:blipFill>
        <p:spPr>
          <a:xfrm>
            <a:off x="2210890" y="478374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D4B02879-B4A6-C8BC-0272-A5ABA77B04E8}"/>
              </a:ext>
            </a:extLst>
          </p:cNvPr>
          <p:cNvSpPr/>
          <p:nvPr/>
        </p:nvSpPr>
        <p:spPr>
          <a:xfrm>
            <a:off x="2254466" y="482691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F64AA8-41C8-DB98-E5A6-DAA79D434109}"/>
              </a:ext>
            </a:extLst>
          </p:cNvPr>
          <p:cNvSpPr txBox="1"/>
          <p:nvPr/>
        </p:nvSpPr>
        <p:spPr>
          <a:xfrm>
            <a:off x="2058337" y="512882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156151-56CC-4A60-96F0-8CAE6D79D309}"/>
              </a:ext>
            </a:extLst>
          </p:cNvPr>
          <p:cNvSpPr/>
          <p:nvPr/>
        </p:nvSpPr>
        <p:spPr>
          <a:xfrm>
            <a:off x="512144" y="581406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9457C6F-D771-F834-B688-5B22F5F8B5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50824" y="4761952"/>
            <a:ext cx="421453" cy="384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393E517C-E4F6-BDBB-40DE-E1F1E60417EC}"/>
              </a:ext>
            </a:extLst>
          </p:cNvPr>
          <p:cNvSpPr txBox="1"/>
          <p:nvPr/>
        </p:nvSpPr>
        <p:spPr>
          <a:xfrm>
            <a:off x="2714781" y="511851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50ADD3-734B-7179-6142-005CACB8AEE9}"/>
              </a:ext>
            </a:extLst>
          </p:cNvPr>
          <p:cNvSpPr txBox="1"/>
          <p:nvPr/>
        </p:nvSpPr>
        <p:spPr>
          <a:xfrm>
            <a:off x="450298" y="554214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4D29CD1-9033-E3C5-D67E-3F57331AD0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2546" y="588803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3596696-209D-7885-9E2D-050BDE79A854}"/>
              </a:ext>
            </a:extLst>
          </p:cNvPr>
          <p:cNvSpPr txBox="1"/>
          <p:nvPr/>
        </p:nvSpPr>
        <p:spPr>
          <a:xfrm>
            <a:off x="450299" y="626099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5A2373D-097C-3983-A1FA-BFB9350283B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239" y="588691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90CDF1A-5637-2A28-FE14-241C5D1EDF14}"/>
              </a:ext>
            </a:extLst>
          </p:cNvPr>
          <p:cNvSpPr txBox="1"/>
          <p:nvPr/>
        </p:nvSpPr>
        <p:spPr>
          <a:xfrm>
            <a:off x="1016802" y="624099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17974B9-0FB5-6114-6A44-C15781615D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61817" y="588556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F819C5A-BFDE-E8BB-A16F-07A3AEFAAF9E}"/>
              </a:ext>
            </a:extLst>
          </p:cNvPr>
          <p:cNvSpPr txBox="1"/>
          <p:nvPr/>
        </p:nvSpPr>
        <p:spPr>
          <a:xfrm>
            <a:off x="1672125" y="624967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957DF438-009C-D809-D4E8-587F8812A18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79806" y="586756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395501-CDD5-0DB3-1BB3-9C150540A9F6}"/>
              </a:ext>
            </a:extLst>
          </p:cNvPr>
          <p:cNvSpPr txBox="1"/>
          <p:nvPr/>
        </p:nvSpPr>
        <p:spPr>
          <a:xfrm>
            <a:off x="1989529" y="625257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D885547-A6A9-886E-17FA-486B4B19760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28528" y="587272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F8A4A17-011E-FFFE-DCEA-11049B54E29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69440" y="589705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73E794C-3607-816A-945D-5F298C4FA08E}"/>
              </a:ext>
            </a:extLst>
          </p:cNvPr>
          <p:cNvSpPr txBox="1"/>
          <p:nvPr/>
        </p:nvSpPr>
        <p:spPr>
          <a:xfrm>
            <a:off x="2578860" y="624861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DDFE0F-DEC6-4726-78D4-D757F29F4B5A}"/>
              </a:ext>
            </a:extLst>
          </p:cNvPr>
          <p:cNvSpPr/>
          <p:nvPr/>
        </p:nvSpPr>
        <p:spPr>
          <a:xfrm>
            <a:off x="4248394" y="2926797"/>
            <a:ext cx="1282655" cy="36218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B83964-1360-3AE4-C465-6F83A25EF081}"/>
              </a:ext>
            </a:extLst>
          </p:cNvPr>
          <p:cNvSpPr txBox="1"/>
          <p:nvPr/>
        </p:nvSpPr>
        <p:spPr>
          <a:xfrm>
            <a:off x="4231637" y="2912421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BD4700-9717-19A4-64FA-5F9E0896F82B}"/>
              </a:ext>
            </a:extLst>
          </p:cNvPr>
          <p:cNvSpPr txBox="1"/>
          <p:nvPr/>
        </p:nvSpPr>
        <p:spPr>
          <a:xfrm>
            <a:off x="4296499" y="4147067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Pentest engineer role play book</a:t>
            </a:r>
            <a:endParaRPr lang="en-SG" sz="1000" b="1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7ADAF4EF-5E34-F9BD-EB85-234171324D1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7474" y="4738684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4626130-BE7B-66BF-EF15-27119DAD6C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30528" y="3512679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5034999-076D-6C71-971C-1E36E061ABD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52339" y="4627267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FA0A3A1-D5F0-B195-8CC9-8B0846CF44E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90664" y="5630588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B32AA10-AAC4-146E-D908-D848326AF9F9}"/>
              </a:ext>
            </a:extLst>
          </p:cNvPr>
          <p:cNvSpPr txBox="1"/>
          <p:nvPr/>
        </p:nvSpPr>
        <p:spPr>
          <a:xfrm>
            <a:off x="4303382" y="5204138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Hacker role </a:t>
            </a:r>
          </a:p>
          <a:p>
            <a:r>
              <a:rPr lang="en-US" sz="1000" b="1" dirty="0"/>
              <a:t>play book</a:t>
            </a:r>
            <a:endParaRPr lang="en-SG" sz="1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852146-B00A-0C6C-868D-E875F992BE7D}"/>
              </a:ext>
            </a:extLst>
          </p:cNvPr>
          <p:cNvSpPr txBox="1"/>
          <p:nvPr/>
        </p:nvSpPr>
        <p:spPr>
          <a:xfrm>
            <a:off x="4264948" y="6152285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role</a:t>
            </a:r>
          </a:p>
          <a:p>
            <a:r>
              <a:rPr lang="en-US" sz="1000" b="1" dirty="0"/>
              <a:t>play book </a:t>
            </a:r>
            <a:endParaRPr lang="en-SG" sz="1000" b="1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7FE8D62-7030-2E56-9D1A-ABF9EC3E067F}"/>
              </a:ext>
            </a:extLst>
          </p:cNvPr>
          <p:cNvCxnSpPr>
            <a:cxnSpLocks/>
            <a:stCxn id="132" idx="2"/>
            <a:endCxn id="120" idx="3"/>
          </p:cNvCxnSpPr>
          <p:nvPr/>
        </p:nvCxnSpPr>
        <p:spPr>
          <a:xfrm rot="5400000">
            <a:off x="4519790" y="2971680"/>
            <a:ext cx="1252275" cy="351421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95F4E42-91C7-C238-4E46-D782E4436B03}"/>
              </a:ext>
            </a:extLst>
          </p:cNvPr>
          <p:cNvCxnSpPr>
            <a:cxnSpLocks/>
            <a:stCxn id="132" idx="2"/>
            <a:endCxn id="122" idx="3"/>
          </p:cNvCxnSpPr>
          <p:nvPr/>
        </p:nvCxnSpPr>
        <p:spPr>
          <a:xfrm rot="5400000">
            <a:off x="3490903" y="4060703"/>
            <a:ext cx="3370184" cy="291285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F9A9CBC-FBC7-9E41-71F9-13A908954BCC}"/>
              </a:ext>
            </a:extLst>
          </p:cNvPr>
          <p:cNvCxnSpPr>
            <a:cxnSpLocks/>
            <a:stCxn id="132" idx="2"/>
            <a:endCxn id="121" idx="3"/>
          </p:cNvCxnSpPr>
          <p:nvPr/>
        </p:nvCxnSpPr>
        <p:spPr>
          <a:xfrm rot="5400000">
            <a:off x="3973401" y="3539879"/>
            <a:ext cx="2366863" cy="329610"/>
          </a:xfrm>
          <a:prstGeom prst="bentConnector2">
            <a:avLst/>
          </a:prstGeom>
          <a:ln w="952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4DC2AC1-0FA5-506F-D50C-8A7F48383A21}"/>
              </a:ext>
            </a:extLst>
          </p:cNvPr>
          <p:cNvSpPr txBox="1"/>
          <p:nvPr/>
        </p:nvSpPr>
        <p:spPr>
          <a:xfrm>
            <a:off x="4592327" y="2601714"/>
            <a:ext cx="1588779" cy="230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900" b="1" dirty="0"/>
              <a:t>Attack Timeline config file 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41A8999-822B-120D-82A6-6221EBF8B9C4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24397" y="2164628"/>
            <a:ext cx="394479" cy="356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E663A6E-5F18-4791-F841-FFB3FA5ADE56}"/>
              </a:ext>
            </a:extLst>
          </p:cNvPr>
          <p:cNvCxnSpPr>
            <a:cxnSpLocks/>
            <a:stCxn id="6" idx="3"/>
            <a:endCxn id="150" idx="1"/>
          </p:cNvCxnSpPr>
          <p:nvPr/>
        </p:nvCxnSpPr>
        <p:spPr>
          <a:xfrm>
            <a:off x="3263390" y="1717943"/>
            <a:ext cx="999378" cy="1774397"/>
          </a:xfrm>
          <a:prstGeom prst="bentConnector3">
            <a:avLst>
              <a:gd name="adj1" fmla="val 5958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6CDF228-AA86-1BC8-41AE-26BF0BD4DB8B}"/>
              </a:ext>
            </a:extLst>
          </p:cNvPr>
          <p:cNvCxnSpPr>
            <a:cxnSpLocks/>
            <a:stCxn id="26" idx="3"/>
            <a:endCxn id="154" idx="1"/>
          </p:cNvCxnSpPr>
          <p:nvPr/>
        </p:nvCxnSpPr>
        <p:spPr>
          <a:xfrm>
            <a:off x="3274141" y="2829004"/>
            <a:ext cx="985627" cy="1301940"/>
          </a:xfrm>
          <a:prstGeom prst="bentConnector3">
            <a:avLst>
              <a:gd name="adj1" fmla="val 4028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52CC360A-D831-CD3B-8777-E065F96A5444}"/>
              </a:ext>
            </a:extLst>
          </p:cNvPr>
          <p:cNvCxnSpPr>
            <a:cxnSpLocks/>
            <a:stCxn id="41" idx="3"/>
            <a:endCxn id="164" idx="1"/>
          </p:cNvCxnSpPr>
          <p:nvPr/>
        </p:nvCxnSpPr>
        <p:spPr>
          <a:xfrm>
            <a:off x="3274141" y="3962583"/>
            <a:ext cx="989966" cy="765074"/>
          </a:xfrm>
          <a:prstGeom prst="bentConnector3">
            <a:avLst>
              <a:gd name="adj1" fmla="val 29767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FE26B2-A608-4063-AAEB-BD4177FA8A4E}"/>
              </a:ext>
            </a:extLst>
          </p:cNvPr>
          <p:cNvCxnSpPr>
            <a:cxnSpLocks/>
          </p:cNvCxnSpPr>
          <p:nvPr/>
        </p:nvCxnSpPr>
        <p:spPr>
          <a:xfrm>
            <a:off x="3291281" y="5285580"/>
            <a:ext cx="9531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745C0B1-4191-22D0-C595-9E4E149C8504}"/>
              </a:ext>
            </a:extLst>
          </p:cNvPr>
          <p:cNvCxnSpPr>
            <a:cxnSpLocks/>
          </p:cNvCxnSpPr>
          <p:nvPr/>
        </p:nvCxnSpPr>
        <p:spPr>
          <a:xfrm>
            <a:off x="3281391" y="6053057"/>
            <a:ext cx="9630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5F40C8C-9F21-C285-E152-E107E3489DE7}"/>
              </a:ext>
            </a:extLst>
          </p:cNvPr>
          <p:cNvCxnSpPr>
            <a:cxnSpLocks/>
          </p:cNvCxnSpPr>
          <p:nvPr/>
        </p:nvCxnSpPr>
        <p:spPr>
          <a:xfrm>
            <a:off x="4990127" y="3897839"/>
            <a:ext cx="2063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6" name="Picture 175">
            <a:extLst>
              <a:ext uri="{FF2B5EF4-FFF2-40B4-BE49-F238E27FC236}">
                <a16:creationId xmlns:a16="http://schemas.microsoft.com/office/drawing/2014/main" id="{13D5E260-6E7F-D6AB-2CB6-A07B4BD55F99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8990" y="3582960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80E72058-2EE6-1D3C-2A98-19E8D468A252}"/>
              </a:ext>
            </a:extLst>
          </p:cNvPr>
          <p:cNvSpPr txBox="1"/>
          <p:nvPr/>
        </p:nvSpPr>
        <p:spPr>
          <a:xfrm>
            <a:off x="5859668" y="3512679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Pentest 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584F1A4-15EE-AA62-38D1-228D2307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8" y="3656081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8489659-F625-C23C-4761-D8D4D7EBF101}"/>
              </a:ext>
            </a:extLst>
          </p:cNvPr>
          <p:cNvCxnSpPr>
            <a:cxnSpLocks/>
          </p:cNvCxnSpPr>
          <p:nvPr/>
        </p:nvCxnSpPr>
        <p:spPr>
          <a:xfrm>
            <a:off x="7579370" y="3871714"/>
            <a:ext cx="186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797FF88B-C901-F7DB-25B5-C4F5B490D4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4208" y="3520494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389AFE0E-C9E8-1ADC-3BCF-779EA4B46770}"/>
              </a:ext>
            </a:extLst>
          </p:cNvPr>
          <p:cNvSpPr txBox="1"/>
          <p:nvPr/>
        </p:nvSpPr>
        <p:spPr>
          <a:xfrm>
            <a:off x="9389164" y="323072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Pentest Emulator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C408CE0-1543-B032-B2CF-D2537CFAC6B0}"/>
              </a:ext>
            </a:extLst>
          </p:cNvPr>
          <p:cNvSpPr txBox="1"/>
          <p:nvPr/>
        </p:nvSpPr>
        <p:spPr>
          <a:xfrm>
            <a:off x="10056520" y="3479974"/>
            <a:ext cx="2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Regular penetration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Service stress test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Vulnerability scan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B923015-B644-155B-59BB-8B72EEECD894}"/>
              </a:ext>
            </a:extLst>
          </p:cNvPr>
          <p:cNvCxnSpPr>
            <a:cxnSpLocks/>
          </p:cNvCxnSpPr>
          <p:nvPr/>
        </p:nvCxnSpPr>
        <p:spPr>
          <a:xfrm>
            <a:off x="4990127" y="5053779"/>
            <a:ext cx="2690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9" name="Picture 188">
            <a:extLst>
              <a:ext uri="{FF2B5EF4-FFF2-40B4-BE49-F238E27FC236}">
                <a16:creationId xmlns:a16="http://schemas.microsoft.com/office/drawing/2014/main" id="{941CA20F-227F-AED4-F3E9-853F5003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64" y="4810718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3A65D8BF-1330-9501-A51B-1E252386C614}"/>
              </a:ext>
            </a:extLst>
          </p:cNvPr>
          <p:cNvSpPr txBox="1"/>
          <p:nvPr/>
        </p:nvSpPr>
        <p:spPr>
          <a:xfrm>
            <a:off x="5969031" y="4627267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Red Teaming Profile</a:t>
            </a:r>
            <a:endParaRPr lang="en-SG" sz="1000" b="1" dirty="0">
              <a:solidFill>
                <a:srgbClr val="C00000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3AA3762-608F-3ACF-7B81-7E325990DA83}"/>
              </a:ext>
            </a:extLst>
          </p:cNvPr>
          <p:cNvCxnSpPr>
            <a:cxnSpLocks/>
            <a:stCxn id="189" idx="3"/>
            <a:endCxn id="194" idx="1"/>
          </p:cNvCxnSpPr>
          <p:nvPr/>
        </p:nvCxnSpPr>
        <p:spPr>
          <a:xfrm>
            <a:off x="8196566" y="5048149"/>
            <a:ext cx="1277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Picture 193">
            <a:extLst>
              <a:ext uri="{FF2B5EF4-FFF2-40B4-BE49-F238E27FC236}">
                <a16:creationId xmlns:a16="http://schemas.microsoft.com/office/drawing/2014/main" id="{E2EAC99C-490F-7242-1AB5-F6C360567BD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473655" y="4725038"/>
            <a:ext cx="582865" cy="64622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DBB11912-8DEE-96E9-ECE6-27364B3D3D16}"/>
              </a:ext>
            </a:extLst>
          </p:cNvPr>
          <p:cNvSpPr txBox="1"/>
          <p:nvPr/>
        </p:nvSpPr>
        <p:spPr>
          <a:xfrm>
            <a:off x="9389164" y="4413058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Red team Emulator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6E1E4-889C-1FEA-3366-0090BF6C48B1}"/>
              </a:ext>
            </a:extLst>
          </p:cNvPr>
          <p:cNvSpPr txBox="1"/>
          <p:nvPr/>
        </p:nvSpPr>
        <p:spPr>
          <a:xfrm>
            <a:off x="10068991" y="4667502"/>
            <a:ext cx="1977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Human hacker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Auto attack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Attack scenario recurrent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DDoS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1DF7BE3-1C5B-8D17-29A6-E4C6617037D3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5030352" y="6044055"/>
            <a:ext cx="3629708" cy="14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9" name="Picture 198">
            <a:extLst>
              <a:ext uri="{FF2B5EF4-FFF2-40B4-BE49-F238E27FC236}">
                <a16:creationId xmlns:a16="http://schemas.microsoft.com/office/drawing/2014/main" id="{DADBD7CD-2B3A-C78B-5FEC-1D75C11FF42F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9455" y="5733987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FFB40248-004C-FBB8-D2D8-403057754BC4}"/>
              </a:ext>
            </a:extLst>
          </p:cNvPr>
          <p:cNvSpPr txBox="1"/>
          <p:nvPr/>
        </p:nvSpPr>
        <p:spPr>
          <a:xfrm>
            <a:off x="6048608" y="5667511"/>
            <a:ext cx="1116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Customized malware profile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29B7ABA-AF3A-BA81-C50B-D89602E0A32A}"/>
              </a:ext>
            </a:extLst>
          </p:cNvPr>
          <p:cNvSpPr txBox="1"/>
          <p:nvPr/>
        </p:nvSpPr>
        <p:spPr>
          <a:xfrm>
            <a:off x="6492777" y="4111252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/outside environment </a:t>
            </a:r>
            <a:endParaRPr lang="en-SG" sz="11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D01AFBF-15E4-E51F-515E-35693193B449}"/>
              </a:ext>
            </a:extLst>
          </p:cNvPr>
          <p:cNvSpPr txBox="1"/>
          <p:nvPr/>
        </p:nvSpPr>
        <p:spPr>
          <a:xfrm>
            <a:off x="7231873" y="5258091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outside environment</a:t>
            </a:r>
            <a:endParaRPr lang="en-SG" sz="1100" b="1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FE8C2886-C192-DF34-F689-CB6AF95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60" y="5820906"/>
            <a:ext cx="487102" cy="4748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40D160E-E153-AA14-8AE1-3D0D99FFB346}"/>
              </a:ext>
            </a:extLst>
          </p:cNvPr>
          <p:cNvCxnSpPr>
            <a:cxnSpLocks/>
          </p:cNvCxnSpPr>
          <p:nvPr/>
        </p:nvCxnSpPr>
        <p:spPr>
          <a:xfrm>
            <a:off x="9147162" y="6049499"/>
            <a:ext cx="294014" cy="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A17843A3-94D2-AFB9-ECB4-552430CED62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33100" y="5807962"/>
            <a:ext cx="356212" cy="24934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1C1FC9E-0851-205E-2EAB-9276C47D478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49904" y="6136094"/>
            <a:ext cx="339408" cy="263164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7EAC9FB7-D191-27C3-90DC-FD67C94AD7D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947414" y="5819140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216F29AC-CA7D-CD6C-3A88-74376D595958}"/>
              </a:ext>
            </a:extLst>
          </p:cNvPr>
          <p:cNvSpPr txBox="1"/>
          <p:nvPr/>
        </p:nvSpPr>
        <p:spPr>
          <a:xfrm>
            <a:off x="9408431" y="5488299"/>
            <a:ext cx="254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>
                    <a:lumMod val="50000"/>
                  </a:schemeClr>
                </a:solidFill>
              </a:rPr>
              <a:t>Customized Malware Emulator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3BBAC5D-4C42-D4FE-36AB-A78D31D4E251}"/>
              </a:ext>
            </a:extLst>
          </p:cNvPr>
          <p:cNvSpPr txBox="1"/>
          <p:nvPr/>
        </p:nvSpPr>
        <p:spPr>
          <a:xfrm>
            <a:off x="8389707" y="6304688"/>
            <a:ext cx="17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Emulator inside environment</a:t>
            </a:r>
            <a:endParaRPr lang="en-SG" sz="11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EF97DA9-1646-88E0-FE71-AB91E6BBF8DC}"/>
              </a:ext>
            </a:extLst>
          </p:cNvPr>
          <p:cNvSpPr txBox="1"/>
          <p:nvPr/>
        </p:nvSpPr>
        <p:spPr>
          <a:xfrm>
            <a:off x="10337449" y="5770437"/>
            <a:ext cx="1496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Backdoor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Spy trojan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Modbus FDI/FCI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Ransomware 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783BB02-9083-E1DE-8E13-BDEC969CC9F1}"/>
              </a:ext>
            </a:extLst>
          </p:cNvPr>
          <p:cNvCxnSpPr>
            <a:cxnSpLocks/>
          </p:cNvCxnSpPr>
          <p:nvPr/>
        </p:nvCxnSpPr>
        <p:spPr>
          <a:xfrm>
            <a:off x="7469864" y="3174031"/>
            <a:ext cx="0" cy="459328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0720F35-FA0E-0F39-A328-64A05A990630}"/>
              </a:ext>
            </a:extLst>
          </p:cNvPr>
          <p:cNvCxnSpPr>
            <a:cxnSpLocks/>
          </p:cNvCxnSpPr>
          <p:nvPr/>
        </p:nvCxnSpPr>
        <p:spPr>
          <a:xfrm>
            <a:off x="8100653" y="3174031"/>
            <a:ext cx="0" cy="1602571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9EB15CA-1AAE-2B07-F2B7-B16D22E5C459}"/>
              </a:ext>
            </a:extLst>
          </p:cNvPr>
          <p:cNvCxnSpPr>
            <a:cxnSpLocks/>
          </p:cNvCxnSpPr>
          <p:nvPr/>
        </p:nvCxnSpPr>
        <p:spPr>
          <a:xfrm>
            <a:off x="8685198" y="3160164"/>
            <a:ext cx="22730" cy="2611246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0F0FF5A-D900-51AD-2177-9336CC890AE0}"/>
              </a:ext>
            </a:extLst>
          </p:cNvPr>
          <p:cNvSpPr/>
          <p:nvPr/>
        </p:nvSpPr>
        <p:spPr>
          <a:xfrm>
            <a:off x="6492777" y="2826689"/>
            <a:ext cx="2383289" cy="333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Cloud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27" name="Picture 226" descr="A screenshot of a computer&#10;&#10;Description automatically generated">
            <a:extLst>
              <a:ext uri="{FF2B5EF4-FFF2-40B4-BE49-F238E27FC236}">
                <a16:creationId xmlns:a16="http://schemas.microsoft.com/office/drawing/2014/main" id="{7B4F975E-9FA2-0CE6-AD66-4180D366DFC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25" y="1249752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E404B96-290F-5B93-3AA3-AE308DEE0853}"/>
              </a:ext>
            </a:extLst>
          </p:cNvPr>
          <p:cNvSpPr txBox="1"/>
          <p:nvPr/>
        </p:nvSpPr>
        <p:spPr>
          <a:xfrm>
            <a:off x="7441506" y="1203781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90F11F0-532B-5417-D1F6-808A3DD54BFF}"/>
              </a:ext>
            </a:extLst>
          </p:cNvPr>
          <p:cNvSpPr txBox="1"/>
          <p:nvPr/>
        </p:nvSpPr>
        <p:spPr>
          <a:xfrm>
            <a:off x="9670526" y="804101"/>
            <a:ext cx="2633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Emulators management </a:t>
            </a: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F9ADEC73-49FB-357A-EF9F-9692D88E4C9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76218" y="2361555"/>
            <a:ext cx="459656" cy="4155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AFE931AA-1ACA-2DCB-A52A-3BA7DF0BCFFE}"/>
              </a:ext>
            </a:extLst>
          </p:cNvPr>
          <p:cNvSpPr txBox="1"/>
          <p:nvPr/>
        </p:nvSpPr>
        <p:spPr>
          <a:xfrm>
            <a:off x="10926374" y="2275791"/>
            <a:ext cx="1568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managers </a:t>
            </a:r>
            <a:endParaRPr lang="en-SG" sz="1100" b="1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0DE81CC-7E58-5C44-0E2B-2158D3B4FBA1}"/>
              </a:ext>
            </a:extLst>
          </p:cNvPr>
          <p:cNvCxnSpPr>
            <a:cxnSpLocks/>
          </p:cNvCxnSpPr>
          <p:nvPr/>
        </p:nvCxnSpPr>
        <p:spPr>
          <a:xfrm flipV="1">
            <a:off x="10692865" y="2018609"/>
            <a:ext cx="0" cy="351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05E22BA-F8E1-8683-8D34-FBDB9006937D}"/>
              </a:ext>
            </a:extLst>
          </p:cNvPr>
          <p:cNvCxnSpPr>
            <a:cxnSpLocks/>
          </p:cNvCxnSpPr>
          <p:nvPr/>
        </p:nvCxnSpPr>
        <p:spPr>
          <a:xfrm flipV="1">
            <a:off x="8100653" y="1558423"/>
            <a:ext cx="1569873" cy="1259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Cloud 240">
            <a:extLst>
              <a:ext uri="{FF2B5EF4-FFF2-40B4-BE49-F238E27FC236}">
                <a16:creationId xmlns:a16="http://schemas.microsoft.com/office/drawing/2014/main" id="{5912F310-BCB1-2DA5-C5CD-43F129F985C0}"/>
              </a:ext>
            </a:extLst>
          </p:cNvPr>
          <p:cNvSpPr/>
          <p:nvPr/>
        </p:nvSpPr>
        <p:spPr>
          <a:xfrm>
            <a:off x="7754075" y="1252363"/>
            <a:ext cx="914304" cy="5399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EF2CEB9-4F02-0284-2F92-25E4D16B31C9}"/>
              </a:ext>
            </a:extLst>
          </p:cNvPr>
          <p:cNvSpPr txBox="1"/>
          <p:nvPr/>
        </p:nvSpPr>
        <p:spPr>
          <a:xfrm>
            <a:off x="7815163" y="1354962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15264D1-E3F8-D2C2-BB02-BF9ED8B3B714}"/>
              </a:ext>
            </a:extLst>
          </p:cNvPr>
          <p:cNvCxnSpPr>
            <a:cxnSpLocks/>
          </p:cNvCxnSpPr>
          <p:nvPr/>
        </p:nvCxnSpPr>
        <p:spPr>
          <a:xfrm flipH="1">
            <a:off x="8058101" y="1835520"/>
            <a:ext cx="0" cy="93073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3166D82A-0D4B-3B53-6927-492BF9B0E5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535" y="3473057"/>
            <a:ext cx="4075778" cy="500686"/>
          </a:xfrm>
          <a:prstGeom prst="bentConnector3">
            <a:avLst>
              <a:gd name="adj1" fmla="val 76875"/>
            </a:avLst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69A84C2-6DAE-11F0-496A-93787D955655}"/>
              </a:ext>
            </a:extLst>
          </p:cNvPr>
          <p:cNvCxnSpPr>
            <a:cxnSpLocks/>
          </p:cNvCxnSpPr>
          <p:nvPr/>
        </p:nvCxnSpPr>
        <p:spPr>
          <a:xfrm>
            <a:off x="7330668" y="1491446"/>
            <a:ext cx="37879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86BF071-D907-6294-CBDD-3F51F398390A}"/>
              </a:ext>
            </a:extLst>
          </p:cNvPr>
          <p:cNvSpPr/>
          <p:nvPr/>
        </p:nvSpPr>
        <p:spPr>
          <a:xfrm>
            <a:off x="6249386" y="6381958"/>
            <a:ext cx="1852887" cy="333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Target Environment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259" name="Picture 258">
            <a:extLst>
              <a:ext uri="{FF2B5EF4-FFF2-40B4-BE49-F238E27FC236}">
                <a16:creationId xmlns:a16="http://schemas.microsoft.com/office/drawing/2014/main" id="{FDA23627-EC54-C47C-BBC6-DF9EE90E74A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50644" y="1261564"/>
            <a:ext cx="1178140" cy="542115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F5018C93-1704-C243-2EA7-916845C231E3}"/>
              </a:ext>
            </a:extLst>
          </p:cNvPr>
          <p:cNvSpPr txBox="1"/>
          <p:nvPr/>
        </p:nvSpPr>
        <p:spPr>
          <a:xfrm>
            <a:off x="5986483" y="919238"/>
            <a:ext cx="265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pic>
        <p:nvPicPr>
          <p:cNvPr id="261" name="Picture 260">
            <a:extLst>
              <a:ext uri="{FF2B5EF4-FFF2-40B4-BE49-F238E27FC236}">
                <a16:creationId xmlns:a16="http://schemas.microsoft.com/office/drawing/2014/main" id="{DCA8ACD8-13A6-63BC-F101-7C2C8D956766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492764" y="1170869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B1F77541-1631-7116-BB4A-9700D1CD4608}"/>
              </a:ext>
            </a:extLst>
          </p:cNvPr>
          <p:cNvSpPr txBox="1"/>
          <p:nvPr/>
        </p:nvSpPr>
        <p:spPr>
          <a:xfrm>
            <a:off x="4390697" y="893869"/>
            <a:ext cx="1279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 C2 Web-UI</a:t>
            </a:r>
            <a:endParaRPr lang="en-SG" sz="1200" b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4583E43-A169-6BA1-C062-E2A02E45B5E7}"/>
              </a:ext>
            </a:extLst>
          </p:cNvPr>
          <p:cNvSpPr txBox="1"/>
          <p:nvPr/>
        </p:nvSpPr>
        <p:spPr>
          <a:xfrm>
            <a:off x="5493945" y="2100834"/>
            <a:ext cx="101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Red team-Dev Engineers 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536C667F-DEC6-D1C3-668E-C9F634E2601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99755" y="2169535"/>
            <a:ext cx="310837" cy="3446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D5736-2A48-3F95-7DFE-1FC38E99B414}"/>
              </a:ext>
            </a:extLst>
          </p:cNvPr>
          <p:cNvCxnSpPr>
            <a:cxnSpLocks/>
            <a:endCxn id="259" idx="1"/>
          </p:cNvCxnSpPr>
          <p:nvPr/>
        </p:nvCxnSpPr>
        <p:spPr>
          <a:xfrm flipV="1">
            <a:off x="5881583" y="1532622"/>
            <a:ext cx="269061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CCD25079-8470-B305-C336-ABD6C3AA2C2D}"/>
              </a:ext>
            </a:extLst>
          </p:cNvPr>
          <p:cNvCxnSpPr>
            <a:cxnSpLocks/>
          </p:cNvCxnSpPr>
          <p:nvPr/>
        </p:nvCxnSpPr>
        <p:spPr>
          <a:xfrm flipV="1">
            <a:off x="4990127" y="1898948"/>
            <a:ext cx="0" cy="288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6BC6A81-B8DF-541B-408D-18717AB93358}"/>
              </a:ext>
            </a:extLst>
          </p:cNvPr>
          <p:cNvSpPr txBox="1"/>
          <p:nvPr/>
        </p:nvSpPr>
        <p:spPr>
          <a:xfrm>
            <a:off x="8056331" y="3998394"/>
            <a:ext cx="797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Action progress report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328FAEC-95C0-328C-A3A7-CF5940F0E13C}"/>
              </a:ext>
            </a:extLst>
          </p:cNvPr>
          <p:cNvSpPr txBox="1"/>
          <p:nvPr/>
        </p:nvSpPr>
        <p:spPr>
          <a:xfrm>
            <a:off x="9051780" y="2666343"/>
            <a:ext cx="1135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Malware-C2 communication 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77014B1-58FD-C177-491D-56F0FBB3D012}"/>
              </a:ext>
            </a:extLst>
          </p:cNvPr>
          <p:cNvCxnSpPr>
            <a:endCxn id="258" idx="0"/>
          </p:cNvCxnSpPr>
          <p:nvPr/>
        </p:nvCxnSpPr>
        <p:spPr>
          <a:xfrm>
            <a:off x="7165406" y="4147067"/>
            <a:ext cx="0" cy="22348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6ECAFEA9-1A4A-08D1-413B-327B26CB5D4C}"/>
              </a:ext>
            </a:extLst>
          </p:cNvPr>
          <p:cNvCxnSpPr>
            <a:cxnSpLocks/>
          </p:cNvCxnSpPr>
          <p:nvPr/>
        </p:nvCxnSpPr>
        <p:spPr>
          <a:xfrm flipH="1">
            <a:off x="7709464" y="5340887"/>
            <a:ext cx="10978" cy="105126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FE0EDC5-7074-11E0-2627-E642A3313BEB}"/>
              </a:ext>
            </a:extLst>
          </p:cNvPr>
          <p:cNvCxnSpPr>
            <a:cxnSpLocks/>
          </p:cNvCxnSpPr>
          <p:nvPr/>
        </p:nvCxnSpPr>
        <p:spPr>
          <a:xfrm flipH="1">
            <a:off x="8145612" y="6216460"/>
            <a:ext cx="498004" cy="1654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222F72C0-BEF4-7399-E3F6-13F7114EFA35}"/>
              </a:ext>
            </a:extLst>
          </p:cNvPr>
          <p:cNvSpPr txBox="1"/>
          <p:nvPr/>
        </p:nvSpPr>
        <p:spPr>
          <a:xfrm>
            <a:off x="7108864" y="6101877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Pentest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F97CC7D6-0E44-F2CC-CEEA-ACD1BA6EFCF7}"/>
              </a:ext>
            </a:extLst>
          </p:cNvPr>
          <p:cNvSpPr txBox="1"/>
          <p:nvPr/>
        </p:nvSpPr>
        <p:spPr>
          <a:xfrm>
            <a:off x="7799073" y="6117879"/>
            <a:ext cx="79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Attack</a:t>
            </a:r>
          </a:p>
        </p:txBody>
      </p:sp>
      <p:pic>
        <p:nvPicPr>
          <p:cNvPr id="2" name="Picture 1" descr="A firewall and a fireball&#10;&#10;Description automatically generated">
            <a:extLst>
              <a:ext uri="{FF2B5EF4-FFF2-40B4-BE49-F238E27FC236}">
                <a16:creationId xmlns:a16="http://schemas.microsoft.com/office/drawing/2014/main" id="{D6711B9E-E5F7-7373-7E9F-86508C0E094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329060" y="2109384"/>
            <a:ext cx="481836" cy="37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3B7AC2-08F0-4DB8-A9C7-B5BEB8E4DE57}"/>
              </a:ext>
            </a:extLst>
          </p:cNvPr>
          <p:cNvSpPr txBox="1"/>
          <p:nvPr/>
        </p:nvSpPr>
        <p:spPr>
          <a:xfrm>
            <a:off x="3476550" y="4810461"/>
            <a:ext cx="65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Module import </a:t>
            </a:r>
          </a:p>
        </p:txBody>
      </p:sp>
    </p:spTree>
    <p:extLst>
      <p:ext uri="{BB962C8B-B14F-4D97-AF65-F5344CB8AC3E}">
        <p14:creationId xmlns:p14="http://schemas.microsoft.com/office/powerpoint/2010/main" val="14351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CD550-56FC-44DD-D835-6B47D00FF29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9CC1-2DB8-F198-3C79-49229E4E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41699-A999-3E08-6DC1-76826E01430B}"/>
              </a:ext>
            </a:extLst>
          </p:cNvPr>
          <p:cNvSpPr txBox="1"/>
          <p:nvPr/>
        </p:nvSpPr>
        <p:spPr>
          <a:xfrm>
            <a:off x="574554" y="810901"/>
            <a:ext cx="1083639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Use Cases Introduction </a:t>
            </a:r>
          </a:p>
          <a:p>
            <a:endParaRPr lang="en-US" sz="1600" b="1" dirty="0"/>
          </a:p>
          <a:p>
            <a:r>
              <a:rPr lang="en-US" sz="1600" b="1" dirty="0"/>
              <a:t>Red Teaming Attack Implement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Final Run: Railway System Attack Verification Demo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Cross Sword 2023 Partner Run: Attack test on Aire port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Forensics Env Build and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2024 : Railway Company DFIR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NATO CCDCOE Lock Shield 2023 : Mini network DFIR</a:t>
            </a:r>
          </a:p>
          <a:p>
            <a:endParaRPr lang="en-US" sz="1600" b="1" dirty="0"/>
          </a:p>
          <a:p>
            <a:r>
              <a:rPr lang="en-US" sz="1600" b="1" dirty="0"/>
              <a:t>Penetration Test and </a:t>
            </a:r>
            <a:r>
              <a:rPr lang="en-SG" sz="1600" b="1" i="0" dirty="0">
                <a:solidFill>
                  <a:srgbClr val="333333"/>
                </a:solidFill>
                <a:effectLst/>
              </a:rPr>
              <a:t>Stress Testing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2022 (CISS)-RED Cyber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Infrastructure Security Showdown 2023 (CISS)-RED Cyber Event Environment Cluster </a:t>
            </a:r>
            <a:r>
              <a:rPr lang="en-SG" sz="1600" dirty="0">
                <a:solidFill>
                  <a:srgbClr val="333333"/>
                </a:solidFill>
              </a:rPr>
              <a:t>s</a:t>
            </a:r>
            <a:r>
              <a:rPr lang="en-SG" sz="1600" i="0" dirty="0">
                <a:solidFill>
                  <a:srgbClr val="333333"/>
                </a:solidFill>
                <a:effectLst/>
              </a:rPr>
              <a:t>tress testing</a:t>
            </a:r>
            <a:endParaRPr lang="en-US" sz="1600" dirty="0"/>
          </a:p>
          <a:p>
            <a:r>
              <a:rPr lang="en-US" sz="1600" b="1" dirty="0"/>
              <a:t> </a:t>
            </a:r>
          </a:p>
          <a:p>
            <a:r>
              <a:rPr lang="en-US" sz="1600" b="1" dirty="0"/>
              <a:t>Cyber Exercise Procedure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exercise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2022 Cyber Exercise NUS-NCL Infra operation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0" i="0" dirty="0">
                <a:solidFill>
                  <a:srgbClr val="040C28"/>
                </a:solidFill>
                <a:effectLst/>
              </a:rPr>
              <a:t>Critical Infrastructure defence exercise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 (</a:t>
            </a:r>
            <a:r>
              <a:rPr lang="en-SG" sz="1600" b="0" i="0" dirty="0" err="1">
                <a:solidFill>
                  <a:srgbClr val="202124"/>
                </a:solidFill>
                <a:effectLst/>
              </a:rPr>
              <a:t>CIDeX</a:t>
            </a:r>
            <a:r>
              <a:rPr lang="en-SG" sz="1600" b="0" i="0" dirty="0">
                <a:solidFill>
                  <a:srgbClr val="202124"/>
                </a:solidFill>
                <a:effectLst/>
              </a:rPr>
              <a:t>) 2023 Cyber Exercise NUS-NCL Infra operation monitoring </a:t>
            </a:r>
          </a:p>
          <a:p>
            <a:endParaRPr lang="en-US" sz="1600" b="1" dirty="0"/>
          </a:p>
          <a:p>
            <a:r>
              <a:rPr lang="en-US" sz="1600" b="1" dirty="0"/>
              <a:t>Education or Training assistant 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NUS-CS4238(2022) Computer Security Practice Mid term exam (</a:t>
            </a:r>
            <a:r>
              <a:rPr lang="en-SG" sz="1600" i="0" dirty="0">
                <a:solidFill>
                  <a:srgbClr val="333333"/>
                </a:solidFill>
                <a:effectLst/>
                <a:latin typeface="-apple-system"/>
              </a:rPr>
              <a:t>Achievement </a:t>
            </a:r>
            <a:r>
              <a:rPr lang="en-US" sz="1600" dirty="0"/>
              <a:t>statistics and report generation)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NUS-CS2107(2023) Introduction to Information Security assignment environment build </a:t>
            </a:r>
          </a:p>
          <a:p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1F799-8E28-F1B4-9AF8-DCF6F9A6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953" y="1508947"/>
            <a:ext cx="1618309" cy="733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9B618-E375-A32B-E83F-34800426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953" y="2472438"/>
            <a:ext cx="1618309" cy="73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4E4E7-2CE5-0F92-6236-997BCF53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562" y="3502573"/>
            <a:ext cx="1330754" cy="638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00FCA0-975B-B484-B74C-AF227D5D0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562" y="4503128"/>
            <a:ext cx="1330754" cy="745222"/>
          </a:xfrm>
          <a:prstGeom prst="rect">
            <a:avLst/>
          </a:prstGeom>
        </p:spPr>
      </p:pic>
      <p:pic>
        <p:nvPicPr>
          <p:cNvPr id="13" name="Picture 12" descr="National University of Singapore - Wikipedia">
            <a:extLst>
              <a:ext uri="{FF2B5EF4-FFF2-40B4-BE49-F238E27FC236}">
                <a16:creationId xmlns:a16="http://schemas.microsoft.com/office/drawing/2014/main" id="{8A12763B-4C50-B4BE-7FBF-B9D062DF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219" y="5692714"/>
            <a:ext cx="684731" cy="87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4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943</Words>
  <Application>Microsoft Office PowerPoint</Application>
  <PresentationFormat>Widescreen</PresentationFormat>
  <Paragraphs>262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 Theme</vt:lpstr>
      <vt:lpstr>PowerPoint Presentation</vt:lpstr>
      <vt:lpstr>Motivation of  Developing CUE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99</cp:revision>
  <dcterms:created xsi:type="dcterms:W3CDTF">2024-02-20T15:04:54Z</dcterms:created>
  <dcterms:modified xsi:type="dcterms:W3CDTF">2024-03-19T01:02:36Z</dcterms:modified>
</cp:coreProperties>
</file>