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3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31/1/2023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31/1/2023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31/1/2023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828484" y="4368620"/>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606308"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274736" y="4368620"/>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052560"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713018" y="4382002"/>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490842" y="4513652"/>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user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user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3" y="2111117"/>
            <a:ext cx="1141436" cy="369332"/>
          </a:xfrm>
          <a:prstGeom prst="rect">
            <a:avLst/>
          </a:prstGeom>
          <a:noFill/>
        </p:spPr>
        <p:txBody>
          <a:bodyPr wrap="square" rtlCol="0">
            <a:spAutoFit/>
          </a:bodyPr>
          <a:lstStyle/>
          <a:p>
            <a:r>
              <a:rPr lang="en-US" sz="900" dirty="0">
                <a:solidFill>
                  <a:srgbClr val="002060"/>
                </a:solidFill>
              </a:rPr>
              <a:t>Laptop/Desktop with user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user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230832"/>
          </a:xfrm>
          <a:prstGeom prst="rect">
            <a:avLst/>
          </a:prstGeom>
          <a:noFill/>
        </p:spPr>
        <p:txBody>
          <a:bodyPr wrap="square" rtlCol="0">
            <a:spAutoFit/>
          </a:bodyPr>
          <a:lstStyle/>
          <a:p>
            <a:r>
              <a:rPr lang="en-US" sz="900" dirty="0">
                <a:solidFill>
                  <a:srgbClr val="002060"/>
                </a:solidFill>
              </a:rPr>
              <a:t>Tasks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277717" cy="230832"/>
          </a:xfrm>
          <a:prstGeom prst="rect">
            <a:avLst/>
          </a:prstGeom>
          <a:noFill/>
        </p:spPr>
        <p:txBody>
          <a:bodyPr wrap="square" rtlCol="0">
            <a:spAutoFit/>
          </a:bodyPr>
          <a:lstStyle/>
          <a:p>
            <a:r>
              <a:rPr lang="en-US" sz="900" dirty="0">
                <a:solidFill>
                  <a:srgbClr val="002060"/>
                </a:solidFill>
              </a:rPr>
              <a:t>User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Monitor-Hub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326896033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 have </a:t>
                      </a:r>
                      <a:r>
                        <a:rPr lang="en-SG" sz="1200" b="0">
                          <a:solidFill>
                            <a:schemeClr val="tx1"/>
                          </a:solidFill>
                        </a:rPr>
                        <a:t>programming knowledge.</a:t>
                      </a:r>
                      <a:endParaRPr lang="en-SG" sz="12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3126</Words>
  <Application>Microsoft Office PowerPoint</Application>
  <PresentationFormat>Widescreen</PresentationFormat>
  <Paragraphs>500</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364</cp:revision>
  <dcterms:created xsi:type="dcterms:W3CDTF">2023-01-03T12:34:38Z</dcterms:created>
  <dcterms:modified xsi:type="dcterms:W3CDTF">2023-01-31T02:50:14Z</dcterms:modified>
</cp:coreProperties>
</file>