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9274-28DD-E174-1281-64383FB57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23797-6D40-7CF9-CA14-0C3BC6983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003B-C319-7CAD-D801-7A224D34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CEF1-59E8-4AF0-9C4B-E2285441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7B84-E03A-6F1D-4DBA-4A0DEB2F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552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D0B5-7C99-D5CB-3023-0CB35713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74EF4-4589-FEDD-A428-CC5F3EF49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30D1-FBB8-8608-91C9-478082D4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F333-842F-014F-B9B4-0647898B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C225C-B128-32D5-B893-26FAB2BB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70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74235-A75F-9A98-6A48-E4DDE7F45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C6B40-BFBA-4FE8-AA73-FD8C5C02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129E-62B8-7805-437E-7F0B7C24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990F8-22E7-9D44-40E4-F4A6AAD9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168E-8B8A-D577-58FE-C85A3D71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415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B014-1AFF-107A-91F7-E854B69C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522E-89D1-85C1-511B-F177B140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BF1BC-ED16-4D06-9DA5-CDBE240D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97EE-394D-F77C-D96E-BC13AB41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7261D-B1D8-6773-ACFA-5511A3A0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17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5E26-56A7-B639-C1C5-6370C4E9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754F-BD76-D4EF-466F-62A741DD7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2442-9176-A0C8-2681-DC8B2C7C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E4E6C-6CA6-4F70-4D61-21CCF03C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920FC-98FC-5F75-867C-FEF185AB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004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9758-0AA3-1C7A-E2D1-4F55102D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651E-A646-854E-3270-595A54CFD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BAD9E-26F8-78C9-36D4-B526509E1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F5A0E-CA02-4F1B-3D24-11D79CFE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1248E-52B4-DC74-12B1-F00660E8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6406B-DD3C-E23D-2EB9-FF80C0B0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00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3B63-D0DA-3048-6B37-C168E23A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9F21E-D215-4E5E-7AD3-43F071E4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AF539-37EF-712B-E188-83815953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72831-7297-3F25-9667-BFA2C375A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D568F-CF90-0D7F-A8E7-3FE9C2D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A07F9-A99E-474A-6115-6D42916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E383E-38BE-CD25-81CF-8ABBBFB2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7D696-A1A7-7439-EBAD-2147A1B3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082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FD31-5942-AA61-F4B2-5A7ADB18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98808-BC23-9E24-49D6-D9923712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10CE3-081C-B457-0953-7B6D0474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06563-949B-76C8-B201-F02F8F9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45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6500B-F78C-83CC-5CE0-3756892D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59A0F-F451-0026-403F-BF5A5CF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EF60A-0383-2268-F613-CF10374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92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2088-14E7-C62A-5A16-57331E70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317A-86A0-AB01-9F5E-F58216586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F6E03-BA03-BE32-1FB0-15E18646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1662C-8FB0-5070-1054-8160BA8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605E2-574E-8FA5-BE29-6052CE79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B9F2-250C-43CD-94A9-4CABF6EE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434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5BB1-4184-60F1-B70D-690FECEB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C61D6-928A-D400-13FB-AE5BABFE8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A941F-C6B3-1DBB-3DF2-6255DEB15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BDCBD-6E76-B86F-2F5F-9A095D6B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3FE2F-0FDB-33FD-E02E-34A75FAF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4D4C3-FBAF-0734-12F6-CE4512E5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E3110-3C31-9744-BCE1-F6742E7A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8F2D6-2E50-E32F-3F20-D99BCCFC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8200-AB04-96CF-74FF-5FF57F7B9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3B1-6EF9-4DFF-A006-F22E70A73051}" type="datetimeFigureOut">
              <a:rPr lang="en-SG" smtClean="0"/>
              <a:t>3/1/2023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6C13-B38D-3DB3-DB8F-2ED270FCE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7E0A-090F-9018-3953-7BFD370D9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8F53-A2F0-4FEF-9533-DCDA5522C9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13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>
                <a:solidFill>
                  <a:schemeClr val="bg1"/>
                </a:solidFill>
              </a:rPr>
              <a:t>User Action Emulator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1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</cp:revision>
  <dcterms:created xsi:type="dcterms:W3CDTF">2023-01-03T12:34:38Z</dcterms:created>
  <dcterms:modified xsi:type="dcterms:W3CDTF">2023-01-03T12:38:18Z</dcterms:modified>
</cp:coreProperties>
</file>