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304" r:id="rId15"/>
    <p:sldId id="295" r:id="rId16"/>
    <p:sldId id="302"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26/2/2023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26/2/2023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26/2/2023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Agent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Agent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Agent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735536" y="5345017"/>
            <a:ext cx="3361087" cy="354292"/>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78851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450718"/>
            <a:ext cx="3361087" cy="27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cxnSpLocks/>
            <a:stCxn id="99" idx="1"/>
            <a:endCxn id="20" idx="1"/>
          </p:cNvCxnSpPr>
          <p:nvPr/>
        </p:nvCxnSpPr>
        <p:spPr>
          <a:xfrm rot="10800000">
            <a:off x="892863" y="3086351"/>
            <a:ext cx="330291" cy="3501239"/>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6172" y="468501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249542" y="6372243"/>
            <a:ext cx="256995" cy="282068"/>
          </a:xfrm>
          <a:prstGeom prst="rect">
            <a:avLst/>
          </a:prstGeom>
          <a:ln w="9525">
            <a:solidFill>
              <a:schemeClr val="tx1"/>
            </a:solidFill>
          </a:ln>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cxnSpLocks/>
            <a:stCxn id="99" idx="3"/>
          </p:cNvCxnSpPr>
          <p:nvPr/>
        </p:nvCxnSpPr>
        <p:spPr>
          <a:xfrm flipV="1">
            <a:off x="4584240" y="3637579"/>
            <a:ext cx="1148145" cy="29500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927088" y="6259829"/>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685800" y="5314629"/>
            <a:ext cx="1500361" cy="369332"/>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cxnSp>
        <p:nvCxnSpPr>
          <p:cNvPr id="22" name="Connector: Elbow 21">
            <a:extLst>
              <a:ext uri="{FF2B5EF4-FFF2-40B4-BE49-F238E27FC236}">
                <a16:creationId xmlns:a16="http://schemas.microsoft.com/office/drawing/2014/main" id="{A1B4FFEB-56C6-61A9-7B79-1A8960ECFB5F}"/>
              </a:ext>
            </a:extLst>
          </p:cNvPr>
          <p:cNvCxnSpPr>
            <a:cxnSpLocks/>
            <a:endCxn id="56" idx="3"/>
          </p:cNvCxnSpPr>
          <p:nvPr/>
        </p:nvCxnSpPr>
        <p:spPr>
          <a:xfrm rot="16200000" flipV="1">
            <a:off x="1612501" y="5022765"/>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3BBAD3E-8BB3-5217-33A3-2722CA0812EB}"/>
              </a:ext>
            </a:extLst>
          </p:cNvPr>
          <p:cNvCxnSpPr>
            <a:cxnSpLocks/>
          </p:cNvCxnSpPr>
          <p:nvPr/>
        </p:nvCxnSpPr>
        <p:spPr>
          <a:xfrm rot="16200000" flipV="1">
            <a:off x="3044512" y="5042068"/>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89E318B-DA67-E380-2CB1-69A8AC291B67}"/>
              </a:ext>
            </a:extLst>
          </p:cNvPr>
          <p:cNvCxnSpPr>
            <a:cxnSpLocks/>
          </p:cNvCxnSpPr>
          <p:nvPr/>
        </p:nvCxnSpPr>
        <p:spPr>
          <a:xfrm rot="16200000" flipV="1">
            <a:off x="4498652" y="5031451"/>
            <a:ext cx="423746" cy="14354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3C81418-BFEA-9405-468D-EF785D623094}"/>
              </a:ext>
            </a:extLst>
          </p:cNvPr>
          <p:cNvSpPr/>
          <p:nvPr/>
        </p:nvSpPr>
        <p:spPr>
          <a:xfrm>
            <a:off x="1210122" y="5919762"/>
            <a:ext cx="3361087" cy="288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Execution </a:t>
            </a:r>
            <a:endParaRPr lang="en-SG" sz="1200" dirty="0"/>
          </a:p>
        </p:txBody>
      </p:sp>
      <p:cxnSp>
        <p:nvCxnSpPr>
          <p:cNvPr id="77" name="Straight Arrow Connector 76">
            <a:extLst>
              <a:ext uri="{FF2B5EF4-FFF2-40B4-BE49-F238E27FC236}">
                <a16:creationId xmlns:a16="http://schemas.microsoft.com/office/drawing/2014/main" id="{46447208-169B-62B4-896E-824A9A69B150}"/>
              </a:ext>
            </a:extLst>
          </p:cNvPr>
          <p:cNvCxnSpPr>
            <a:cxnSpLocks/>
          </p:cNvCxnSpPr>
          <p:nvPr/>
        </p:nvCxnSpPr>
        <p:spPr>
          <a:xfrm>
            <a:off x="1477407" y="5126865"/>
            <a:ext cx="0" cy="8109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E30A46D-750B-AFA7-4CA2-6B2D31A95C9D}"/>
              </a:ext>
            </a:extLst>
          </p:cNvPr>
          <p:cNvCxnSpPr>
            <a:cxnSpLocks/>
          </p:cNvCxnSpPr>
          <p:nvPr/>
        </p:nvCxnSpPr>
        <p:spPr>
          <a:xfrm>
            <a:off x="1484457" y="6207861"/>
            <a:ext cx="0" cy="250353"/>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4078CB3B-D1DF-AE79-4C6C-F9847727E249}"/>
              </a:ext>
            </a:extLst>
          </p:cNvPr>
          <p:cNvCxnSpPr>
            <a:cxnSpLocks/>
          </p:cNvCxnSpPr>
          <p:nvPr/>
        </p:nvCxnSpPr>
        <p:spPr>
          <a:xfrm>
            <a:off x="3046127" y="624049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5DECFA6-EB29-E7CD-9673-9E6C971388CF}"/>
              </a:ext>
            </a:extLst>
          </p:cNvPr>
          <p:cNvCxnSpPr>
            <a:cxnSpLocks/>
          </p:cNvCxnSpPr>
          <p:nvPr/>
        </p:nvCxnSpPr>
        <p:spPr>
          <a:xfrm>
            <a:off x="4459557" y="6207861"/>
            <a:ext cx="0" cy="18509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3" name="Picture 122">
            <a:extLst>
              <a:ext uri="{FF2B5EF4-FFF2-40B4-BE49-F238E27FC236}">
                <a16:creationId xmlns:a16="http://schemas.microsoft.com/office/drawing/2014/main" id="{7E6200DC-E288-604D-9812-47C84533F52B}"/>
              </a:ext>
            </a:extLst>
          </p:cNvPr>
          <p:cNvPicPr>
            <a:picLocks noChangeAspect="1"/>
          </p:cNvPicPr>
          <p:nvPr/>
        </p:nvPicPr>
        <p:blipFill>
          <a:blip r:embed="rId2"/>
          <a:stretch>
            <a:fillRect/>
          </a:stretch>
        </p:blipFill>
        <p:spPr>
          <a:xfrm>
            <a:off x="1457318" y="1719508"/>
            <a:ext cx="210380" cy="241137"/>
          </a:xfrm>
          <a:prstGeom prst="rect">
            <a:avLst/>
          </a:prstGeom>
        </p:spPr>
      </p:pic>
      <p:cxnSp>
        <p:nvCxnSpPr>
          <p:cNvPr id="124" name="Straight Arrow Connector 123">
            <a:extLst>
              <a:ext uri="{FF2B5EF4-FFF2-40B4-BE49-F238E27FC236}">
                <a16:creationId xmlns:a16="http://schemas.microsoft.com/office/drawing/2014/main" id="{98DA9A94-70F8-3317-3C37-DC34A702BBF5}"/>
              </a:ext>
            </a:extLst>
          </p:cNvPr>
          <p:cNvCxnSpPr>
            <a:cxnSpLocks/>
            <a:stCxn id="123" idx="3"/>
          </p:cNvCxnSpPr>
          <p:nvPr/>
        </p:nvCxnSpPr>
        <p:spPr>
          <a:xfrm>
            <a:off x="1667698" y="1840077"/>
            <a:ext cx="4741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9FE6651B-FE7E-8E8F-703A-6C20F0F68694}"/>
              </a:ext>
            </a:extLst>
          </p:cNvPr>
          <p:cNvSpPr txBox="1"/>
          <p:nvPr/>
        </p:nvSpPr>
        <p:spPr>
          <a:xfrm>
            <a:off x="404134" y="1691259"/>
            <a:ext cx="1153999" cy="261610"/>
          </a:xfrm>
          <a:prstGeom prst="rect">
            <a:avLst/>
          </a:prstGeom>
          <a:noFill/>
        </p:spPr>
        <p:txBody>
          <a:bodyPr wrap="square" rtlCol="0">
            <a:spAutoFit/>
          </a:bodyPr>
          <a:lstStyle/>
          <a:p>
            <a:r>
              <a:rPr lang="en-US" sz="1100" dirty="0"/>
              <a:t>Emulator Profile</a:t>
            </a:r>
            <a:endParaRPr lang="en-SG" sz="1100" dirty="0"/>
          </a:p>
        </p:txBody>
      </p:sp>
      <p:sp>
        <p:nvSpPr>
          <p:cNvPr id="134" name="TextBox 133">
            <a:extLst>
              <a:ext uri="{FF2B5EF4-FFF2-40B4-BE49-F238E27FC236}">
                <a16:creationId xmlns:a16="http://schemas.microsoft.com/office/drawing/2014/main" id="{FAA6EE1C-9515-DEEF-A97C-72EA6544D229}"/>
              </a:ext>
            </a:extLst>
          </p:cNvPr>
          <p:cNvSpPr txBox="1"/>
          <p:nvPr/>
        </p:nvSpPr>
        <p:spPr>
          <a:xfrm>
            <a:off x="1837247" y="4249767"/>
            <a:ext cx="1090227" cy="430887"/>
          </a:xfrm>
          <a:prstGeom prst="rect">
            <a:avLst/>
          </a:prstGeom>
          <a:noFill/>
        </p:spPr>
        <p:txBody>
          <a:bodyPr wrap="square" rtlCol="0">
            <a:spAutoFit/>
          </a:bodyPr>
          <a:lstStyle/>
          <a:p>
            <a:r>
              <a:rPr lang="en-US" sz="1100" dirty="0"/>
              <a:t>Action mapping dictionary</a:t>
            </a:r>
            <a:endParaRPr lang="en-SG" sz="1100" dirty="0"/>
          </a:p>
        </p:txBody>
      </p:sp>
      <p:sp>
        <p:nvSpPr>
          <p:cNvPr id="136" name="TextBox 135">
            <a:extLst>
              <a:ext uri="{FF2B5EF4-FFF2-40B4-BE49-F238E27FC236}">
                <a16:creationId xmlns:a16="http://schemas.microsoft.com/office/drawing/2014/main" id="{5A2C2DA4-4A31-952C-57C3-142B389AFCE6}"/>
              </a:ext>
            </a:extLst>
          </p:cNvPr>
          <p:cNvSpPr txBox="1"/>
          <p:nvPr/>
        </p:nvSpPr>
        <p:spPr>
          <a:xfrm>
            <a:off x="3259224" y="4208809"/>
            <a:ext cx="1090227" cy="430887"/>
          </a:xfrm>
          <a:prstGeom prst="rect">
            <a:avLst/>
          </a:prstGeom>
          <a:noFill/>
        </p:spPr>
        <p:txBody>
          <a:bodyPr wrap="square" rtlCol="0">
            <a:spAutoFit/>
          </a:bodyPr>
          <a:lstStyle/>
          <a:p>
            <a:r>
              <a:rPr lang="en-US" sz="1100" dirty="0"/>
              <a:t>Action mapping dictionary</a:t>
            </a:r>
            <a:endParaRPr lang="en-SG" sz="1100" dirty="0"/>
          </a:p>
        </p:txBody>
      </p:sp>
    </p:spTree>
    <p:extLst>
      <p:ext uri="{BB962C8B-B14F-4D97-AF65-F5344CB8AC3E}">
        <p14:creationId xmlns:p14="http://schemas.microsoft.com/office/powerpoint/2010/main" val="299306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profile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profile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2" y="2111117"/>
            <a:ext cx="1550665" cy="369332"/>
          </a:xfrm>
          <a:prstGeom prst="rect">
            <a:avLst/>
          </a:prstGeom>
          <a:noFill/>
        </p:spPr>
        <p:txBody>
          <a:bodyPr wrap="square" rtlCol="0">
            <a:spAutoFit/>
          </a:bodyPr>
          <a:lstStyle/>
          <a:p>
            <a:r>
              <a:rPr lang="en-US" sz="900" dirty="0">
                <a:solidFill>
                  <a:srgbClr val="002060"/>
                </a:solidFill>
              </a:rPr>
              <a:t>Laptop/Desktop with profile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profile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Scheduler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369332"/>
          </a:xfrm>
          <a:prstGeom prst="rect">
            <a:avLst/>
          </a:prstGeom>
          <a:noFill/>
        </p:spPr>
        <p:txBody>
          <a:bodyPr wrap="square" rtlCol="0">
            <a:spAutoFit/>
          </a:bodyPr>
          <a:lstStyle/>
          <a:p>
            <a:r>
              <a:rPr lang="en-US" sz="900" dirty="0">
                <a:solidFill>
                  <a:srgbClr val="002060"/>
                </a:solidFill>
              </a:rPr>
              <a:t>Scheduler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Profile Emulator</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911644" cy="230832"/>
          </a:xfrm>
          <a:prstGeom prst="rect">
            <a:avLst/>
          </a:prstGeom>
          <a:noFill/>
        </p:spPr>
        <p:txBody>
          <a:bodyPr wrap="square" rtlCol="0">
            <a:spAutoFit/>
          </a:bodyPr>
          <a:lstStyle/>
          <a:p>
            <a:r>
              <a:rPr lang="en-US" sz="900" dirty="0">
                <a:solidFill>
                  <a:srgbClr val="002060"/>
                </a:solidFill>
              </a:rPr>
              <a:t>User Action Agents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Scheduler Monitor 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pic>
        <p:nvPicPr>
          <p:cNvPr id="15" name="Picture 14">
            <a:extLst>
              <a:ext uri="{FF2B5EF4-FFF2-40B4-BE49-F238E27FC236}">
                <a16:creationId xmlns:a16="http://schemas.microsoft.com/office/drawing/2014/main" id="{31903FAE-4C93-BE80-BE5F-CCCA24A302EB}"/>
              </a:ext>
            </a:extLst>
          </p:cNvPr>
          <p:cNvPicPr>
            <a:picLocks noChangeAspect="1"/>
          </p:cNvPicPr>
          <p:nvPr/>
        </p:nvPicPr>
        <p:blipFill>
          <a:blip r:embed="rId3"/>
          <a:stretch>
            <a:fillRect/>
          </a:stretch>
        </p:blipFill>
        <p:spPr>
          <a:xfrm>
            <a:off x="3054269" y="2219989"/>
            <a:ext cx="176680" cy="175361"/>
          </a:xfrm>
          <a:prstGeom prst="rect">
            <a:avLst/>
          </a:prstGeom>
        </p:spPr>
      </p:pic>
      <p:pic>
        <p:nvPicPr>
          <p:cNvPr id="16" name="Picture 15">
            <a:extLst>
              <a:ext uri="{FF2B5EF4-FFF2-40B4-BE49-F238E27FC236}">
                <a16:creationId xmlns:a16="http://schemas.microsoft.com/office/drawing/2014/main" id="{CFB0B42E-0474-0A00-DED9-C376516F462E}"/>
              </a:ext>
            </a:extLst>
          </p:cNvPr>
          <p:cNvPicPr>
            <a:picLocks noChangeAspect="1"/>
          </p:cNvPicPr>
          <p:nvPr/>
        </p:nvPicPr>
        <p:blipFill>
          <a:blip r:embed="rId4"/>
          <a:stretch>
            <a:fillRect/>
          </a:stretch>
        </p:blipFill>
        <p:spPr>
          <a:xfrm>
            <a:off x="3844234" y="2255533"/>
            <a:ext cx="202752" cy="199446"/>
          </a:xfrm>
          <a:prstGeom prst="rect">
            <a:avLst/>
          </a:prstGeom>
          <a:ln w="6350">
            <a:solidFill>
              <a:schemeClr val="tx1"/>
            </a:solidFill>
          </a:ln>
        </p:spPr>
      </p:pic>
      <p:pic>
        <p:nvPicPr>
          <p:cNvPr id="17" name="Picture 16">
            <a:extLst>
              <a:ext uri="{FF2B5EF4-FFF2-40B4-BE49-F238E27FC236}">
                <a16:creationId xmlns:a16="http://schemas.microsoft.com/office/drawing/2014/main" id="{ED2FF56A-2562-0469-6275-E7A5C4269DAA}"/>
              </a:ext>
            </a:extLst>
          </p:cNvPr>
          <p:cNvPicPr>
            <a:picLocks noChangeAspect="1"/>
          </p:cNvPicPr>
          <p:nvPr/>
        </p:nvPicPr>
        <p:blipFill>
          <a:blip r:embed="rId5"/>
          <a:stretch>
            <a:fillRect/>
          </a:stretch>
        </p:blipFill>
        <p:spPr>
          <a:xfrm>
            <a:off x="4660271" y="2285946"/>
            <a:ext cx="162449" cy="171619"/>
          </a:xfrm>
          <a:prstGeom prst="rect">
            <a:avLst/>
          </a:prstGeom>
          <a:ln w="9525">
            <a:solidFill>
              <a:schemeClr val="tx1"/>
            </a:solidFill>
          </a:ln>
        </p:spPr>
      </p:pic>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6"/>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9">
            <a:extLst>
              <a:ext uri="{FF2B5EF4-FFF2-40B4-BE49-F238E27FC236}">
                <a16:creationId xmlns:a16="http://schemas.microsoft.com/office/drawing/2014/main" id="{EBC8FC24-5B02-77B7-95E2-6BB2BEC0280A}"/>
              </a:ext>
            </a:extLst>
          </p:cNvPr>
          <p:cNvPicPr>
            <a:picLocks noChangeAspect="1"/>
          </p:cNvPicPr>
          <p:nvPr/>
        </p:nvPicPr>
        <p:blipFill>
          <a:blip r:embed="rId7"/>
          <a:stretch>
            <a:fillRect/>
          </a:stretch>
        </p:blipFill>
        <p:spPr>
          <a:xfrm>
            <a:off x="5779574" y="3857873"/>
            <a:ext cx="407652" cy="317063"/>
          </a:xfrm>
          <a:prstGeom prst="rect">
            <a:avLst/>
          </a:prstGeom>
          <a:ln w="3175">
            <a:solidFill>
              <a:schemeClr val="tx1"/>
            </a:solidFill>
          </a:ln>
        </p:spPr>
      </p:pic>
      <p:pic>
        <p:nvPicPr>
          <p:cNvPr id="31" name="Picture 30">
            <a:extLst>
              <a:ext uri="{FF2B5EF4-FFF2-40B4-BE49-F238E27FC236}">
                <a16:creationId xmlns:a16="http://schemas.microsoft.com/office/drawing/2014/main" id="{2DE7B82E-7132-8EFA-F467-300276E246C5}"/>
              </a:ext>
            </a:extLst>
          </p:cNvPr>
          <p:cNvPicPr>
            <a:picLocks noChangeAspect="1"/>
          </p:cNvPicPr>
          <p:nvPr/>
        </p:nvPicPr>
        <p:blipFill>
          <a:blip r:embed="rId7"/>
          <a:stretch>
            <a:fillRect/>
          </a:stretch>
        </p:blipFill>
        <p:spPr>
          <a:xfrm>
            <a:off x="6363529" y="3874057"/>
            <a:ext cx="407652" cy="317063"/>
          </a:xfrm>
          <a:prstGeom prst="rect">
            <a:avLst/>
          </a:prstGeom>
          <a:ln w="3175">
            <a:solidFill>
              <a:schemeClr val="tx1"/>
            </a:solidFill>
          </a:ln>
        </p:spPr>
      </p:pic>
      <p:pic>
        <p:nvPicPr>
          <p:cNvPr id="32" name="Picture 31">
            <a:extLst>
              <a:ext uri="{FF2B5EF4-FFF2-40B4-BE49-F238E27FC236}">
                <a16:creationId xmlns:a16="http://schemas.microsoft.com/office/drawing/2014/main" id="{97BEEEB7-387A-B905-069B-CA1F1B143D63}"/>
              </a:ext>
            </a:extLst>
          </p:cNvPr>
          <p:cNvPicPr>
            <a:picLocks noChangeAspect="1"/>
          </p:cNvPicPr>
          <p:nvPr/>
        </p:nvPicPr>
        <p:blipFill>
          <a:blip r:embed="rId7"/>
          <a:stretch>
            <a:fillRect/>
          </a:stretch>
        </p:blipFill>
        <p:spPr>
          <a:xfrm>
            <a:off x="7014888" y="3778607"/>
            <a:ext cx="407652" cy="317063"/>
          </a:xfrm>
          <a:prstGeom prst="rect">
            <a:avLst/>
          </a:prstGeom>
          <a:ln w="3175">
            <a:solidFill>
              <a:schemeClr val="tx1"/>
            </a:solidFill>
          </a:ln>
        </p:spPr>
      </p:pic>
      <p:pic>
        <p:nvPicPr>
          <p:cNvPr id="33" name="Picture 32">
            <a:extLst>
              <a:ext uri="{FF2B5EF4-FFF2-40B4-BE49-F238E27FC236}">
                <a16:creationId xmlns:a16="http://schemas.microsoft.com/office/drawing/2014/main" id="{C78F167F-45BF-F55B-1A72-AE9668C145DC}"/>
              </a:ext>
            </a:extLst>
          </p:cNvPr>
          <p:cNvPicPr>
            <a:picLocks noChangeAspect="1"/>
          </p:cNvPicPr>
          <p:nvPr/>
        </p:nvPicPr>
        <p:blipFill>
          <a:blip r:embed="rId7"/>
          <a:stretch>
            <a:fillRect/>
          </a:stretch>
        </p:blipFill>
        <p:spPr>
          <a:xfrm>
            <a:off x="6935126" y="3953456"/>
            <a:ext cx="407652" cy="317063"/>
          </a:xfrm>
          <a:prstGeom prst="rect">
            <a:avLst/>
          </a:prstGeom>
          <a:ln w="3175">
            <a:solidFill>
              <a:schemeClr val="tx1"/>
            </a:solidFill>
          </a:ln>
        </p:spPr>
      </p:pic>
      <p:pic>
        <p:nvPicPr>
          <p:cNvPr id="34" name="Picture 33">
            <a:extLst>
              <a:ext uri="{FF2B5EF4-FFF2-40B4-BE49-F238E27FC236}">
                <a16:creationId xmlns:a16="http://schemas.microsoft.com/office/drawing/2014/main" id="{664B94CC-6E35-311D-AF4D-369EA658F89D}"/>
              </a:ext>
            </a:extLst>
          </p:cNvPr>
          <p:cNvPicPr>
            <a:picLocks noChangeAspect="1"/>
          </p:cNvPicPr>
          <p:nvPr/>
        </p:nvPicPr>
        <p:blipFill>
          <a:blip r:embed="rId3"/>
          <a:stretch>
            <a:fillRect/>
          </a:stretch>
        </p:blipFill>
        <p:spPr>
          <a:xfrm>
            <a:off x="6565410" y="3969496"/>
            <a:ext cx="176680" cy="175361"/>
          </a:xfrm>
          <a:prstGeom prst="rect">
            <a:avLst/>
          </a:prstGeom>
          <a:ln w="6350">
            <a:solidFill>
              <a:schemeClr val="tx1"/>
            </a:solidFill>
          </a:ln>
        </p:spPr>
      </p:pic>
      <p:pic>
        <p:nvPicPr>
          <p:cNvPr id="35" name="Picture 34">
            <a:extLst>
              <a:ext uri="{FF2B5EF4-FFF2-40B4-BE49-F238E27FC236}">
                <a16:creationId xmlns:a16="http://schemas.microsoft.com/office/drawing/2014/main" id="{07D65D5E-95C1-E69F-D35E-D927C8D20761}"/>
              </a:ext>
            </a:extLst>
          </p:cNvPr>
          <p:cNvPicPr>
            <a:picLocks noChangeAspect="1"/>
          </p:cNvPicPr>
          <p:nvPr/>
        </p:nvPicPr>
        <p:blipFill>
          <a:blip r:embed="rId4"/>
          <a:stretch>
            <a:fillRect/>
          </a:stretch>
        </p:blipFill>
        <p:spPr>
          <a:xfrm>
            <a:off x="7140026" y="4029043"/>
            <a:ext cx="202752" cy="199446"/>
          </a:xfrm>
          <a:prstGeom prst="rect">
            <a:avLst/>
          </a:prstGeom>
          <a:ln w="6350">
            <a:solidFill>
              <a:schemeClr val="tx1"/>
            </a:solidFill>
          </a:ln>
        </p:spPr>
      </p:pic>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a:endCxn id="32" idx="1"/>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Hub [SMU] </a:t>
            </a: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EFBE7E73-DC18-6A5C-6BCE-2ED75EB808BA}"/>
              </a:ext>
            </a:extLst>
          </p:cNvPr>
          <p:cNvSpPr/>
          <p:nvPr/>
        </p:nvSpPr>
        <p:spPr>
          <a:xfrm>
            <a:off x="2568727" y="2158666"/>
            <a:ext cx="2630988" cy="99181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
        <p:nvSpPr>
          <p:cNvPr id="77" name="Rectangle: Rounded Corners 76">
            <a:extLst>
              <a:ext uri="{FF2B5EF4-FFF2-40B4-BE49-F238E27FC236}">
                <a16:creationId xmlns:a16="http://schemas.microsoft.com/office/drawing/2014/main" id="{DFDA798A-F031-4AD0-9151-FF011A0E5B9A}"/>
              </a:ext>
            </a:extLst>
          </p:cNvPr>
          <p:cNvSpPr/>
          <p:nvPr/>
        </p:nvSpPr>
        <p:spPr>
          <a:xfrm>
            <a:off x="5584618" y="3621035"/>
            <a:ext cx="2219538" cy="83349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Tree>
    <p:extLst>
      <p:ext uri="{BB962C8B-B14F-4D97-AF65-F5344CB8AC3E}">
        <p14:creationId xmlns:p14="http://schemas.microsoft.com/office/powerpoint/2010/main" val="3271524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D1451-AD91-CBFA-00B1-D1B8F3614AB8}"/>
              </a:ext>
            </a:extLst>
          </p:cNvPr>
          <p:cNvSpPr/>
          <p:nvPr/>
        </p:nvSpPr>
        <p:spPr>
          <a:xfrm>
            <a:off x="2451941" y="2121011"/>
            <a:ext cx="2613835" cy="99709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3"/>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8" name="Rectangle 27">
            <a:extLst>
              <a:ext uri="{FF2B5EF4-FFF2-40B4-BE49-F238E27FC236}">
                <a16:creationId xmlns:a16="http://schemas.microsoft.com/office/drawing/2014/main" id="{C1955375-D852-FF24-7492-DE192609D050}"/>
              </a:ext>
            </a:extLst>
          </p:cNvPr>
          <p:cNvSpPr/>
          <p:nvPr/>
        </p:nvSpPr>
        <p:spPr>
          <a:xfrm>
            <a:off x="5579748" y="3680879"/>
            <a:ext cx="2369995" cy="750371"/>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a:t>
            </a:r>
            <a:r>
              <a:rPr lang="en-SG" sz="1200" b="1">
                <a:solidFill>
                  <a:schemeClr val="tx1"/>
                </a:solidFill>
              </a:rPr>
              <a:t>Hub [SMU] </a:t>
            </a:r>
            <a:endParaRPr lang="en-SG" sz="1200" b="1" dirty="0">
              <a:solidFill>
                <a:schemeClr val="tx1"/>
              </a:solidFill>
            </a:endParaRP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F361BA-E2C1-1F61-954B-3488C229E83C}"/>
              </a:ext>
            </a:extLst>
          </p:cNvPr>
          <p:cNvPicPr>
            <a:picLocks noChangeAspect="1"/>
          </p:cNvPicPr>
          <p:nvPr/>
        </p:nvPicPr>
        <p:blipFill>
          <a:blip r:embed="rId5"/>
          <a:stretch>
            <a:fillRect/>
          </a:stretch>
        </p:blipFill>
        <p:spPr>
          <a:xfrm>
            <a:off x="5880994" y="3899995"/>
            <a:ext cx="322306" cy="288900"/>
          </a:xfrm>
          <a:prstGeom prst="rect">
            <a:avLst/>
          </a:prstGeom>
        </p:spPr>
      </p:pic>
      <p:pic>
        <p:nvPicPr>
          <p:cNvPr id="22" name="Picture 21">
            <a:extLst>
              <a:ext uri="{FF2B5EF4-FFF2-40B4-BE49-F238E27FC236}">
                <a16:creationId xmlns:a16="http://schemas.microsoft.com/office/drawing/2014/main" id="{713A43F0-CEBE-140A-3B8C-2889C69DC50B}"/>
              </a:ext>
            </a:extLst>
          </p:cNvPr>
          <p:cNvPicPr>
            <a:picLocks noChangeAspect="1"/>
          </p:cNvPicPr>
          <p:nvPr/>
        </p:nvPicPr>
        <p:blipFill>
          <a:blip r:embed="rId5"/>
          <a:stretch>
            <a:fillRect/>
          </a:stretch>
        </p:blipFill>
        <p:spPr>
          <a:xfrm>
            <a:off x="6424068" y="3879306"/>
            <a:ext cx="322306" cy="288900"/>
          </a:xfrm>
          <a:prstGeom prst="rect">
            <a:avLst/>
          </a:prstGeom>
        </p:spPr>
      </p:pic>
      <p:pic>
        <p:nvPicPr>
          <p:cNvPr id="25" name="Picture 24">
            <a:extLst>
              <a:ext uri="{FF2B5EF4-FFF2-40B4-BE49-F238E27FC236}">
                <a16:creationId xmlns:a16="http://schemas.microsoft.com/office/drawing/2014/main" id="{4E615A18-D653-034F-90A4-DA6DAFAAD8FB}"/>
              </a:ext>
            </a:extLst>
          </p:cNvPr>
          <p:cNvPicPr>
            <a:picLocks noChangeAspect="1"/>
          </p:cNvPicPr>
          <p:nvPr/>
        </p:nvPicPr>
        <p:blipFill>
          <a:blip r:embed="rId5"/>
          <a:stretch>
            <a:fillRect/>
          </a:stretch>
        </p:blipFill>
        <p:spPr>
          <a:xfrm>
            <a:off x="7043434" y="3807155"/>
            <a:ext cx="322306" cy="288900"/>
          </a:xfrm>
          <a:prstGeom prst="rect">
            <a:avLst/>
          </a:prstGeom>
        </p:spPr>
      </p:pic>
      <p:pic>
        <p:nvPicPr>
          <p:cNvPr id="24" name="Picture 23">
            <a:extLst>
              <a:ext uri="{FF2B5EF4-FFF2-40B4-BE49-F238E27FC236}">
                <a16:creationId xmlns:a16="http://schemas.microsoft.com/office/drawing/2014/main" id="{0A7EB0D4-4D5E-5895-35F3-904A38D902AA}"/>
              </a:ext>
            </a:extLst>
          </p:cNvPr>
          <p:cNvPicPr>
            <a:picLocks noChangeAspect="1"/>
          </p:cNvPicPr>
          <p:nvPr/>
        </p:nvPicPr>
        <p:blipFill>
          <a:blip r:embed="rId5"/>
          <a:stretch>
            <a:fillRect/>
          </a:stretch>
        </p:blipFill>
        <p:spPr>
          <a:xfrm>
            <a:off x="6955473" y="3955514"/>
            <a:ext cx="322306" cy="288900"/>
          </a:xfrm>
          <a:prstGeom prst="rect">
            <a:avLst/>
          </a:prstGeom>
        </p:spPr>
      </p:pic>
    </p:spTree>
    <p:extLst>
      <p:ext uri="{BB962C8B-B14F-4D97-AF65-F5344CB8AC3E}">
        <p14:creationId xmlns:p14="http://schemas.microsoft.com/office/powerpoint/2010/main" val="4292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3414</Words>
  <Application>Microsoft Office PowerPoint</Application>
  <PresentationFormat>Widescreen</PresentationFormat>
  <Paragraphs>589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373</cp:revision>
  <dcterms:created xsi:type="dcterms:W3CDTF">2023-01-03T12:34:38Z</dcterms:created>
  <dcterms:modified xsi:type="dcterms:W3CDTF">2023-02-26T12:27:51Z</dcterms:modified>
</cp:coreProperties>
</file>