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DB02-48BF-406A-9449-0BBAAE1D3FCC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630E-0CE8-4915-8E08-22247CA7F11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503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C630E-0CE8-4915-8E08-22247CA7F11A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50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274-28DD-E174-1281-64383FB5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3797-6D40-7CF9-CA14-0C3BC698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003B-C319-7CAD-D801-7A224D3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CEF1-59E8-4AF0-9C4B-E228544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B84-E03A-6F1D-4DBA-4A0DEB2F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5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0B5-7C99-D5CB-3023-0CB3571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4EF4-4589-FEDD-A428-CC5F3EF4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30D1-FBB8-8608-91C9-478082D4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F333-842F-014F-B9B4-0647898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225C-B128-32D5-B893-26FAB2BB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7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74235-A75F-9A98-6A48-E4DDE7F45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6B40-BFBA-4FE8-AA73-FD8C5C02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129E-62B8-7805-437E-7F0B7C2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90F8-22E7-9D44-40E4-F4A6AAD9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168E-8B8A-D577-58FE-C85A3D71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41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014-1AFF-107A-91F7-E854B69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522E-89D1-85C1-511B-F177B14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F1BC-ED16-4D06-9DA5-CDBE240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7EE-394D-F77C-D96E-BC13AB4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261D-B1D8-6773-ACFA-5511A3A0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1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E26-56A7-B639-C1C5-6370C4E9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754F-BD76-D4EF-466F-62A741D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2442-9176-A0C8-2681-DC8B2C7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4E6C-6CA6-4F70-4D61-21CCF03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20FC-98FC-5F75-867C-FEF185A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00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758-0AA3-1C7A-E2D1-4F55102D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651E-A646-854E-3270-595A54CF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AD9E-26F8-78C9-36D4-B526509E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A0E-CA02-4F1B-3D24-11D79CFE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248E-52B4-DC74-12B1-F00660E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406B-DD3C-E23D-2EB9-FF80C0B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0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B63-D0DA-3048-6B37-C168E23A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F21E-D215-4E5E-7AD3-43F071E4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F539-37EF-712B-E188-83815953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2831-7297-3F25-9667-BFA2C375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568F-CF90-0D7F-A8E7-3FE9C2D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7F9-A99E-474A-6115-6D42916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E383E-38BE-CD25-81CF-8ABBBFB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D696-A1A7-7439-EBAD-2147A1B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FD31-5942-AA61-F4B2-5A7ADB18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8808-BC23-9E24-49D6-D992371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0CE3-081C-B457-0953-7B6D0474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6563-949B-76C8-B201-F02F8F9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4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500B-F78C-83CC-5CE0-3756892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59A0F-F451-0026-403F-BF5A5CF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F60A-0383-2268-F613-CF10374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6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088-14E7-C62A-5A16-57331E70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17A-86A0-AB01-9F5E-F5821658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6E03-BA03-BE32-1FB0-15E18646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662C-8FB0-5070-1054-8160BA8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05E2-574E-8FA5-BE29-6052CE7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9F2-250C-43CD-94A9-4CABF6E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3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5BB1-4184-60F1-B70D-690FECEB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C61D6-928A-D400-13FB-AE5BABFE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A941F-C6B3-1DBB-3DF2-6255DEB1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DCBD-6E76-B86F-2F5F-9A095D6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FE2F-0FDB-33FD-E02E-34A75FAF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D4C3-FBAF-0734-12F6-CE4512E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E3110-3C31-9744-BCE1-F6742E7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F2D6-2E50-E32F-3F20-D99BCCFC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200-AB04-96CF-74FF-5FF57F7B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3B1-6EF9-4DFF-A006-F22E70A73051}" type="datetimeFigureOut">
              <a:rPr lang="en-SG" smtClean="0"/>
              <a:t>4/1/2023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C13-B38D-3DB3-DB8F-2ED270FC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7E0A-090F-9018-3953-7BFD370D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13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225195" y="801338"/>
            <a:ext cx="61056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an intelligent "actor” program which can simulate a normal MS-Windows user’s daily action ( different kinds of network access, system level operation and different app level operation) to generate user’s regular or random event based on the customer’s requirement.</a:t>
            </a:r>
            <a:r>
              <a:rPr lang="en-SG" sz="1600" dirty="0"/>
              <a:t> </a:t>
            </a:r>
            <a:r>
              <a:rPr lang="en-US" sz="1600" dirty="0"/>
              <a:t>So, 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to repeat/replay specified large numbers of users (blue team) activities in cyber exercise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for network security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as repeatable user’s test environment for AI/ML trained module’s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traffic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operation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User’s human activities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control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action generators.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CC85E-9E8F-5282-CB8D-E26C451B9CE9}"/>
              </a:ext>
            </a:extLst>
          </p:cNvPr>
          <p:cNvSpPr/>
          <p:nvPr/>
        </p:nvSpPr>
        <p:spPr>
          <a:xfrm>
            <a:off x="6917586" y="1480930"/>
            <a:ext cx="4294928" cy="1808923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4468-2BBD-12E3-566C-3A5904E54C59}"/>
              </a:ext>
            </a:extLst>
          </p:cNvPr>
          <p:cNvSpPr/>
          <p:nvPr/>
        </p:nvSpPr>
        <p:spPr>
          <a:xfrm>
            <a:off x="7106430" y="1649898"/>
            <a:ext cx="1779104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Traffic Actors</a:t>
            </a:r>
            <a:r>
              <a:rPr lang="en-S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0251-D941-6F21-90EA-035F90983AF2}"/>
              </a:ext>
            </a:extLst>
          </p:cNvPr>
          <p:cNvSpPr/>
          <p:nvPr/>
        </p:nvSpPr>
        <p:spPr>
          <a:xfrm>
            <a:off x="7106430" y="2199864"/>
            <a:ext cx="1779104" cy="34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Operations Actors</a:t>
            </a:r>
            <a:r>
              <a:rPr lang="en-SG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F4ED-FD86-CB66-6541-1086CD4D68D9}"/>
              </a:ext>
            </a:extLst>
          </p:cNvPr>
          <p:cNvSpPr/>
          <p:nvPr/>
        </p:nvSpPr>
        <p:spPr>
          <a:xfrm>
            <a:off x="7106430" y="2749830"/>
            <a:ext cx="1779104" cy="3478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Operation Actors</a:t>
            </a:r>
            <a:r>
              <a:rPr lang="en-SG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870F-DE85-1C71-EDBA-6526EC69D9ED}"/>
              </a:ext>
            </a:extLst>
          </p:cNvPr>
          <p:cNvSpPr/>
          <p:nvPr/>
        </p:nvSpPr>
        <p:spPr>
          <a:xfrm>
            <a:off x="9157204" y="1649898"/>
            <a:ext cx="1679713" cy="3478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 Activities Actors</a:t>
            </a:r>
            <a:endParaRPr lang="en-SG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993C-82C5-3891-6F20-7AF4B09E5E35}"/>
              </a:ext>
            </a:extLst>
          </p:cNvPr>
          <p:cNvSpPr/>
          <p:nvPr/>
        </p:nvSpPr>
        <p:spPr>
          <a:xfrm>
            <a:off x="9157204" y="2199864"/>
            <a:ext cx="1679713" cy="3478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Action Actors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338EA-9A49-BE11-7B56-B7F1642713B2}"/>
              </a:ext>
            </a:extLst>
          </p:cNvPr>
          <p:cNvSpPr txBox="1"/>
          <p:nvPr/>
        </p:nvSpPr>
        <p:spPr>
          <a:xfrm>
            <a:off x="9572991" y="2846423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Actors (event generator) repositories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11EB6F-7A8C-6FC5-30CD-AF258002E0D8}"/>
              </a:ext>
            </a:extLst>
          </p:cNvPr>
          <p:cNvSpPr/>
          <p:nvPr/>
        </p:nvSpPr>
        <p:spPr>
          <a:xfrm>
            <a:off x="8498520" y="3458821"/>
            <a:ext cx="109330" cy="62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891-05D6-87C6-183E-FA256CAB5BFE}"/>
              </a:ext>
            </a:extLst>
          </p:cNvPr>
          <p:cNvSpPr/>
          <p:nvPr/>
        </p:nvSpPr>
        <p:spPr>
          <a:xfrm>
            <a:off x="8105315" y="4148408"/>
            <a:ext cx="146767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Action scheduler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FA487-D6DD-3E41-067F-2B2C62DF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6" y="4079078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58BBD-5780-8DD3-4967-EA1A140D17C4}"/>
              </a:ext>
            </a:extLst>
          </p:cNvPr>
          <p:cNvSpPr txBox="1"/>
          <p:nvPr/>
        </p:nvSpPr>
        <p:spPr>
          <a:xfrm>
            <a:off x="9277012" y="3525161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Customers reequipment config file (event time line)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788AA-D82F-AFA9-9013-A6202A45B45F}"/>
              </a:ext>
            </a:extLst>
          </p:cNvPr>
          <p:cNvCxnSpPr>
            <a:cxnSpLocks/>
          </p:cNvCxnSpPr>
          <p:nvPr/>
        </p:nvCxnSpPr>
        <p:spPr>
          <a:xfrm flipH="1">
            <a:off x="9670725" y="424372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17820-1BB1-7D9F-88A2-3B5BAE5E0755}"/>
              </a:ext>
            </a:extLst>
          </p:cNvPr>
          <p:cNvCxnSpPr>
            <a:cxnSpLocks/>
          </p:cNvCxnSpPr>
          <p:nvPr/>
        </p:nvCxnSpPr>
        <p:spPr>
          <a:xfrm>
            <a:off x="8784486" y="4496278"/>
            <a:ext cx="0" cy="38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6B898-448C-71C6-8490-F2D520981E60}"/>
              </a:ext>
            </a:extLst>
          </p:cNvPr>
          <p:cNvSpPr/>
          <p:nvPr/>
        </p:nvSpPr>
        <p:spPr>
          <a:xfrm>
            <a:off x="8189795" y="4943541"/>
            <a:ext cx="1292088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08FB-C049-401C-A0A7-743F6F7A4FE4}"/>
              </a:ext>
            </a:extLst>
          </p:cNvPr>
          <p:cNvSpPr txBox="1"/>
          <p:nvPr/>
        </p:nvSpPr>
        <p:spPr>
          <a:xfrm>
            <a:off x="9578499" y="494354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449EA-BA0D-4CDF-9276-51B639D85158}"/>
              </a:ext>
            </a:extLst>
          </p:cNvPr>
          <p:cNvSpPr/>
          <p:nvPr/>
        </p:nvSpPr>
        <p:spPr>
          <a:xfrm>
            <a:off x="9925971" y="4926038"/>
            <a:ext cx="126680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ED025-0ECF-55DC-C469-6FBC6BD2C3ED}"/>
              </a:ext>
            </a:extLst>
          </p:cNvPr>
          <p:cNvCxnSpPr>
            <a:cxnSpLocks/>
          </p:cNvCxnSpPr>
          <p:nvPr/>
        </p:nvCxnSpPr>
        <p:spPr>
          <a:xfrm>
            <a:off x="7317709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71205-A5E8-8755-DA56-2AB4DA15A130}"/>
              </a:ext>
            </a:extLst>
          </p:cNvPr>
          <p:cNvCxnSpPr>
            <a:cxnSpLocks/>
          </p:cNvCxnSpPr>
          <p:nvPr/>
        </p:nvCxnSpPr>
        <p:spPr>
          <a:xfrm flipH="1">
            <a:off x="9362612" y="5309638"/>
            <a:ext cx="573298" cy="38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F272C-A374-4CCF-19CE-9F44E1D1F31F}"/>
              </a:ext>
            </a:extLst>
          </p:cNvPr>
          <p:cNvSpPr/>
          <p:nvPr/>
        </p:nvSpPr>
        <p:spPr>
          <a:xfrm>
            <a:off x="7074621" y="5782282"/>
            <a:ext cx="2468553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Scenario / users group emulator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EFF47-AE97-B80D-147E-2B09418A0594}"/>
              </a:ext>
            </a:extLst>
          </p:cNvPr>
          <p:cNvSpPr/>
          <p:nvPr/>
        </p:nvSpPr>
        <p:spPr>
          <a:xfrm>
            <a:off x="6596010" y="4961768"/>
            <a:ext cx="1431375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Environment 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A39F8-7133-F104-938F-F414F3139440}"/>
              </a:ext>
            </a:extLst>
          </p:cNvPr>
          <p:cNvCxnSpPr>
            <a:cxnSpLocks/>
          </p:cNvCxnSpPr>
          <p:nvPr/>
        </p:nvCxnSpPr>
        <p:spPr>
          <a:xfrm>
            <a:off x="8784486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AC9822-7DEB-0BD0-6F1B-608BB4D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43" y="421380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F52BF5-8507-2CEA-CA56-6BDBB6A0218C}"/>
              </a:ext>
            </a:extLst>
          </p:cNvPr>
          <p:cNvCxnSpPr>
            <a:cxnSpLocks/>
          </p:cNvCxnSpPr>
          <p:nvPr/>
        </p:nvCxnSpPr>
        <p:spPr>
          <a:xfrm flipH="1">
            <a:off x="7285807" y="4712373"/>
            <a:ext cx="5725" cy="21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984FE7-48C9-4552-C67C-F4C8F822AEE6}"/>
              </a:ext>
            </a:extLst>
          </p:cNvPr>
          <p:cNvSpPr txBox="1"/>
          <p:nvPr/>
        </p:nvSpPr>
        <p:spPr>
          <a:xfrm>
            <a:off x="6639675" y="3740604"/>
            <a:ext cx="1431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Customer’s network topology config  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025A0C5-8B2E-4D35-1F92-CB5121B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2" y="578228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C3098D8-744A-B64F-E259-99C2E2301061}"/>
              </a:ext>
            </a:extLst>
          </p:cNvPr>
          <p:cNvSpPr txBox="1"/>
          <p:nvPr/>
        </p:nvSpPr>
        <p:spPr>
          <a:xfrm>
            <a:off x="9997961" y="5696709"/>
            <a:ext cx="1266806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hub (Web)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CC5B0-ABB2-8410-8147-2509C3C3E20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11264767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D72A0-1110-9BF8-949B-EC07FF6251D5}"/>
              </a:ext>
            </a:extLst>
          </p:cNvPr>
          <p:cNvCxnSpPr>
            <a:cxnSpLocks/>
          </p:cNvCxnSpPr>
          <p:nvPr/>
        </p:nvCxnSpPr>
        <p:spPr>
          <a:xfrm flipV="1">
            <a:off x="9548681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063-23C1-EFB5-3123-FE5D93969BCD}"/>
              </a:ext>
            </a:extLst>
          </p:cNvPr>
          <p:cNvSpPr txBox="1"/>
          <p:nvPr/>
        </p:nvSpPr>
        <p:spPr>
          <a:xfrm>
            <a:off x="6753220" y="894525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module diagram </a:t>
            </a:r>
            <a:endParaRPr lang="en-SG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05488-9C40-65CD-A854-A3BBAF677E36}"/>
              </a:ext>
            </a:extLst>
          </p:cNvPr>
          <p:cNvSpPr txBox="1"/>
          <p:nvPr/>
        </p:nvSpPr>
        <p:spPr>
          <a:xfrm>
            <a:off x="11605376" y="5503173"/>
            <a:ext cx="5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Components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C1A65-01D5-3779-0FF5-323BD359DE9A}"/>
              </a:ext>
            </a:extLst>
          </p:cNvPr>
          <p:cNvSpPr txBox="1"/>
          <p:nvPr/>
        </p:nvSpPr>
        <p:spPr>
          <a:xfrm>
            <a:off x="190182" y="615348"/>
            <a:ext cx="4229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Program components</a:t>
            </a:r>
          </a:p>
          <a:p>
            <a:r>
              <a:rPr lang="en-US" sz="1600" dirty="0"/>
              <a:t>The emulator program provides 4 levels of components to build/implement the customers requirement: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Basic action function[lvl-0] : </a:t>
            </a:r>
            <a:r>
              <a:rPr lang="en-US" sz="1600" dirty="0"/>
              <a:t>Do one basic action such as file send tcp request, file copy, run cmd.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User action [lvl-1]:</a:t>
            </a:r>
            <a:r>
              <a:rPr lang="en-US" sz="1600" dirty="0"/>
              <a:t> Grouped basic functions with a schedule config file to implement complex user’s action such read and write email, join a zoom meeting.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Actor [lvl-2]: </a:t>
            </a:r>
            <a:r>
              <a:rPr lang="en-US" sz="1600" dirty="0"/>
              <a:t>Grouped user actions with a schedule config file to implement human normal activity such as edit a PPT and share to the cloud, play a sample game, surf the internet and download the contents.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User emulator [lvl-3]: </a:t>
            </a:r>
            <a:r>
              <a:rPr lang="en-SG" sz="1600" dirty="0"/>
              <a:t>Schedule the actors with a customized timeline so the emulator can implement a specific user’s daily event, such as a network admin.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8E00F-A69E-C3F3-BA43-A79DA2EB4C78}"/>
              </a:ext>
            </a:extLst>
          </p:cNvPr>
          <p:cNvSpPr/>
          <p:nvPr/>
        </p:nvSpPr>
        <p:spPr>
          <a:xfrm>
            <a:off x="4540537" y="1694475"/>
            <a:ext cx="6816520" cy="35203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BE40C-1F02-59B8-4628-236AC9A22230}"/>
              </a:ext>
            </a:extLst>
          </p:cNvPr>
          <p:cNvSpPr/>
          <p:nvPr/>
        </p:nvSpPr>
        <p:spPr>
          <a:xfrm>
            <a:off x="4649089" y="1990858"/>
            <a:ext cx="5159218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9F22-7297-7423-3A0D-7B9E7CE6E58C}"/>
              </a:ext>
            </a:extLst>
          </p:cNvPr>
          <p:cNvSpPr/>
          <p:nvPr/>
        </p:nvSpPr>
        <p:spPr>
          <a:xfrm>
            <a:off x="4729190" y="2224774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70C46-0143-4572-9D01-1E6DBA49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15" y="2308547"/>
            <a:ext cx="355832" cy="427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7725B-2131-6919-4035-6D9EB239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62" y="2320776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6BFAF-74BC-E17F-55A4-0941846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34" y="2291778"/>
            <a:ext cx="355832" cy="427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57103-BF39-1B4D-0E2D-A33F819C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70" y="2308547"/>
            <a:ext cx="355832" cy="427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850DB-0F16-6D40-E0C6-3FE10D2DBBE7}"/>
              </a:ext>
            </a:extLst>
          </p:cNvPr>
          <p:cNvSpPr txBox="1"/>
          <p:nvPr/>
        </p:nvSpPr>
        <p:spPr>
          <a:xfrm>
            <a:off x="5527596" y="239980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F6211-2FAD-33E5-3533-FA487F683940}"/>
              </a:ext>
            </a:extLst>
          </p:cNvPr>
          <p:cNvSpPr txBox="1"/>
          <p:nvPr/>
        </p:nvSpPr>
        <p:spPr>
          <a:xfrm>
            <a:off x="4696759" y="269698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Basic action functions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FFC8A-C4C2-A408-1652-D9D29AC92CA1}"/>
              </a:ext>
            </a:extLst>
          </p:cNvPr>
          <p:cNvSpPr txBox="1"/>
          <p:nvPr/>
        </p:nvSpPr>
        <p:spPr>
          <a:xfrm>
            <a:off x="6224952" y="2753197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836CC-5157-F56F-054E-E537495DE33F}"/>
              </a:ext>
            </a:extLst>
          </p:cNvPr>
          <p:cNvCxnSpPr/>
          <p:nvPr/>
        </p:nvCxnSpPr>
        <p:spPr>
          <a:xfrm>
            <a:off x="5451648" y="2870550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3F9901-DECA-6406-A9E9-F47479AE4E19}"/>
              </a:ext>
            </a:extLst>
          </p:cNvPr>
          <p:cNvCxnSpPr>
            <a:cxnSpLocks/>
          </p:cNvCxnSpPr>
          <p:nvPr/>
        </p:nvCxnSpPr>
        <p:spPr>
          <a:xfrm>
            <a:off x="6251502" y="2838806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3B7DC7-FA61-98E7-8765-71109F44757D}"/>
              </a:ext>
            </a:extLst>
          </p:cNvPr>
          <p:cNvSpPr txBox="1"/>
          <p:nvPr/>
        </p:nvSpPr>
        <p:spPr>
          <a:xfrm>
            <a:off x="5232430" y="3071018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06563-9F93-47F8-38E4-593AFEC33A0B}"/>
              </a:ext>
            </a:extLst>
          </p:cNvPr>
          <p:cNvSpPr txBox="1"/>
          <p:nvPr/>
        </p:nvSpPr>
        <p:spPr>
          <a:xfrm>
            <a:off x="4649088" y="199666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64683-112B-D497-448E-844A9D4FEC21}"/>
              </a:ext>
            </a:extLst>
          </p:cNvPr>
          <p:cNvSpPr/>
          <p:nvPr/>
        </p:nvSpPr>
        <p:spPr>
          <a:xfrm>
            <a:off x="7036221" y="2249669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B946EE-2ABD-A448-055B-3516D6DD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93" y="234567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AF1C2C-8288-4A10-C534-1189513C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065" y="2316673"/>
            <a:ext cx="355832" cy="4279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A8823-615F-46FC-9581-E8AA467574D7}"/>
              </a:ext>
            </a:extLst>
          </p:cNvPr>
          <p:cNvSpPr txBox="1"/>
          <p:nvPr/>
        </p:nvSpPr>
        <p:spPr>
          <a:xfrm>
            <a:off x="7834627" y="242470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FB2D7-2D6C-2C9D-7748-745D2E2FE096}"/>
              </a:ext>
            </a:extLst>
          </p:cNvPr>
          <p:cNvSpPr txBox="1"/>
          <p:nvPr/>
        </p:nvSpPr>
        <p:spPr>
          <a:xfrm>
            <a:off x="7003790" y="272188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Customized functions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F28D-52C9-B2DD-2BF4-EC3DA1841D7D}"/>
              </a:ext>
            </a:extLst>
          </p:cNvPr>
          <p:cNvSpPr txBox="1"/>
          <p:nvPr/>
        </p:nvSpPr>
        <p:spPr>
          <a:xfrm>
            <a:off x="8531984" y="2778092"/>
            <a:ext cx="55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5B6A6-7417-1786-8BEE-95AF8445AAD8}"/>
              </a:ext>
            </a:extLst>
          </p:cNvPr>
          <p:cNvCxnSpPr/>
          <p:nvPr/>
        </p:nvCxnSpPr>
        <p:spPr>
          <a:xfrm>
            <a:off x="7758679" y="2895445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A07C-8D72-F18B-9D59-FBA4ED556AD4}"/>
              </a:ext>
            </a:extLst>
          </p:cNvPr>
          <p:cNvCxnSpPr>
            <a:cxnSpLocks/>
          </p:cNvCxnSpPr>
          <p:nvPr/>
        </p:nvCxnSpPr>
        <p:spPr>
          <a:xfrm>
            <a:off x="8558533" y="2863701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5A6C55-178B-69E7-9D5C-AC7F24BB15E0}"/>
              </a:ext>
            </a:extLst>
          </p:cNvPr>
          <p:cNvSpPr txBox="1"/>
          <p:nvPr/>
        </p:nvSpPr>
        <p:spPr>
          <a:xfrm>
            <a:off x="7539461" y="3095913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9AB22-8598-0103-12A2-47AD4B29B271}"/>
              </a:ext>
            </a:extLst>
          </p:cNvPr>
          <p:cNvSpPr txBox="1"/>
          <p:nvPr/>
        </p:nvSpPr>
        <p:spPr>
          <a:xfrm>
            <a:off x="6956119" y="202156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2E518B-2383-1A72-95CA-4A3188F4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246" y="2333442"/>
            <a:ext cx="375454" cy="36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D91C4-BCD4-641C-D9EC-BEBB14A40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302" y="2330998"/>
            <a:ext cx="361342" cy="381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58933F-01CF-7102-051D-1937750FD0D6}"/>
              </a:ext>
            </a:extLst>
          </p:cNvPr>
          <p:cNvSpPr txBox="1"/>
          <p:nvPr/>
        </p:nvSpPr>
        <p:spPr>
          <a:xfrm>
            <a:off x="6722428" y="3123727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808636-E16E-A781-9C0C-8DCB91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08" y="2834562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D7CD4F-6D36-B67C-DADA-6B2AC8748C75}"/>
              </a:ext>
            </a:extLst>
          </p:cNvPr>
          <p:cNvSpPr txBox="1"/>
          <p:nvPr/>
        </p:nvSpPr>
        <p:spPr>
          <a:xfrm>
            <a:off x="9220375" y="3231449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31EF1-C4C5-AA1E-31B6-3895428D57F0}"/>
              </a:ext>
            </a:extLst>
          </p:cNvPr>
          <p:cNvSpPr txBox="1"/>
          <p:nvPr/>
        </p:nvSpPr>
        <p:spPr>
          <a:xfrm>
            <a:off x="5832874" y="3900705"/>
            <a:ext cx="2042828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Process and threads scheduler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AD2DFF5-77F2-BAE6-A605-041FFE1CEA82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5332631" y="3531267"/>
            <a:ext cx="591476" cy="409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E8AB8C-6852-CAEB-D489-59AB45234D78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5400000">
            <a:off x="7226381" y="3075440"/>
            <a:ext cx="453172" cy="1197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ACF832F-9525-DF46-8CE1-B7FD7FA39096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5400000">
            <a:off x="8425797" y="2942965"/>
            <a:ext cx="538451" cy="16386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867544-ED54-85E1-89BE-478E88537D7B}"/>
              </a:ext>
            </a:extLst>
          </p:cNvPr>
          <p:cNvSpPr txBox="1"/>
          <p:nvPr/>
        </p:nvSpPr>
        <p:spPr>
          <a:xfrm>
            <a:off x="4589406" y="1713475"/>
            <a:ext cx="567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49B6E7-6641-EBF5-D27A-55592BADC163}"/>
              </a:ext>
            </a:extLst>
          </p:cNvPr>
          <p:cNvSpPr/>
          <p:nvPr/>
        </p:nvSpPr>
        <p:spPr>
          <a:xfrm flipH="1">
            <a:off x="10243152" y="1965903"/>
            <a:ext cx="273279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7FD8A-73D3-63B9-0F1F-1026ED0461BF}"/>
              </a:ext>
            </a:extLst>
          </p:cNvPr>
          <p:cNvSpPr txBox="1"/>
          <p:nvPr/>
        </p:nvSpPr>
        <p:spPr>
          <a:xfrm>
            <a:off x="9885854" y="4031510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5F0571-491B-99EE-27C6-8F453CC11084}"/>
              </a:ext>
            </a:extLst>
          </p:cNvPr>
          <p:cNvSpPr txBox="1"/>
          <p:nvPr/>
        </p:nvSpPr>
        <p:spPr>
          <a:xfrm>
            <a:off x="10059590" y="1694474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726C6-5D3C-6BEF-3BC8-C51503D345E5}"/>
              </a:ext>
            </a:extLst>
          </p:cNvPr>
          <p:cNvSpPr txBox="1"/>
          <p:nvPr/>
        </p:nvSpPr>
        <p:spPr>
          <a:xfrm>
            <a:off x="10208066" y="2965506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DA44D16-A21E-39FB-E587-BE585C8F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722" y="3638840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3FC0823-240E-2331-FE71-897C7BC70350}"/>
              </a:ext>
            </a:extLst>
          </p:cNvPr>
          <p:cNvSpPr txBox="1"/>
          <p:nvPr/>
        </p:nvSpPr>
        <p:spPr>
          <a:xfrm>
            <a:off x="10627127" y="4133081"/>
            <a:ext cx="72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Playbook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427D88-7AE8-40C4-E658-45B99A5C6CE0}"/>
              </a:ext>
            </a:extLst>
          </p:cNvPr>
          <p:cNvCxnSpPr>
            <a:cxnSpLocks/>
            <a:stCxn id="6" idx="2"/>
            <a:endCxn id="46" idx="1"/>
          </p:cNvCxnSpPr>
          <p:nvPr/>
        </p:nvCxnSpPr>
        <p:spPr>
          <a:xfrm rot="16200000" flipH="1">
            <a:off x="7356125" y="4200467"/>
            <a:ext cx="568095" cy="8229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6EAD95-94A7-B81E-F5D6-49F7ED8147F2}"/>
              </a:ext>
            </a:extLst>
          </p:cNvPr>
          <p:cNvSpPr txBox="1"/>
          <p:nvPr/>
        </p:nvSpPr>
        <p:spPr>
          <a:xfrm>
            <a:off x="8051646" y="4765184"/>
            <a:ext cx="844924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scheduler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024E72-FBD4-43A8-1686-C73C66172338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5400000">
            <a:off x="9693682" y="3597579"/>
            <a:ext cx="501298" cy="20955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E3E71B-9A31-6C08-F9B7-D7C0F296F586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>
            <a:off x="9195828" y="3581220"/>
            <a:ext cx="462245" cy="19056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565886-B674-B578-2D68-16685F0939B3}"/>
              </a:ext>
            </a:extLst>
          </p:cNvPr>
          <p:cNvSpPr txBox="1"/>
          <p:nvPr/>
        </p:nvSpPr>
        <p:spPr>
          <a:xfrm>
            <a:off x="4543623" y="14100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E34E1-F402-1D0E-5466-26C052F2C24B}"/>
              </a:ext>
            </a:extLst>
          </p:cNvPr>
          <p:cNvSpPr/>
          <p:nvPr/>
        </p:nvSpPr>
        <p:spPr>
          <a:xfrm flipH="1">
            <a:off x="11777427" y="1662443"/>
            <a:ext cx="323729" cy="355241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A16B16-C98A-4C7D-8A7D-AB4854F11A80}"/>
              </a:ext>
            </a:extLst>
          </p:cNvPr>
          <p:cNvSpPr txBox="1"/>
          <p:nvPr/>
        </p:nvSpPr>
        <p:spPr>
          <a:xfrm>
            <a:off x="11025956" y="1316256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F9220E-06DC-97B6-5F63-BB01F5A8A6A9}"/>
              </a:ext>
            </a:extLst>
          </p:cNvPr>
          <p:cNvSpPr txBox="1"/>
          <p:nvPr/>
        </p:nvSpPr>
        <p:spPr>
          <a:xfrm>
            <a:off x="11747120" y="3031905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5EA05C-E829-CAEB-76EB-60EF45DC8ECB}"/>
              </a:ext>
            </a:extLst>
          </p:cNvPr>
          <p:cNvSpPr txBox="1"/>
          <p:nvPr/>
        </p:nvSpPr>
        <p:spPr>
          <a:xfrm>
            <a:off x="5171302" y="4748894"/>
            <a:ext cx="1816450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web-UI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AF90C-9570-7AFA-C324-7E28956767FD}"/>
              </a:ext>
            </a:extLst>
          </p:cNvPr>
          <p:cNvSpPr txBox="1"/>
          <p:nvPr/>
        </p:nvSpPr>
        <p:spPr>
          <a:xfrm>
            <a:off x="11387364" y="4858720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1C55F1AE-7BED-3E03-DBC0-CF8595F073C2}"/>
              </a:ext>
            </a:extLst>
          </p:cNvPr>
          <p:cNvSpPr/>
          <p:nvPr/>
        </p:nvSpPr>
        <p:spPr>
          <a:xfrm>
            <a:off x="9714220" y="5683515"/>
            <a:ext cx="987691" cy="456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network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E5A605-0954-F18F-3C77-F1988A546F1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48797" y="5214862"/>
            <a:ext cx="1937057" cy="49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E9299D-DD18-B564-23BE-5F3C6A0EDD06}"/>
              </a:ext>
            </a:extLst>
          </p:cNvPr>
          <p:cNvSpPr txBox="1"/>
          <p:nvPr/>
        </p:nvSpPr>
        <p:spPr>
          <a:xfrm>
            <a:off x="4701494" y="31729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E59671-42F2-C211-BA06-49E826BD02E5}"/>
              </a:ext>
            </a:extLst>
          </p:cNvPr>
          <p:cNvSpPr txBox="1"/>
          <p:nvPr/>
        </p:nvSpPr>
        <p:spPr>
          <a:xfrm>
            <a:off x="4653787" y="4090048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DBD9E7-3A1A-D485-34E4-A82B2DE4CEE6}"/>
              </a:ext>
            </a:extLst>
          </p:cNvPr>
          <p:cNvSpPr txBox="1"/>
          <p:nvPr/>
        </p:nvSpPr>
        <p:spPr>
          <a:xfrm>
            <a:off x="4601289" y="4933481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44340F-DBFE-BA2A-04AA-97CA1DA4C7B0}"/>
              </a:ext>
            </a:extLst>
          </p:cNvPr>
          <p:cNvCxnSpPr>
            <a:cxnSpLocks/>
          </p:cNvCxnSpPr>
          <p:nvPr/>
        </p:nvCxnSpPr>
        <p:spPr>
          <a:xfrm flipH="1">
            <a:off x="10627127" y="5260083"/>
            <a:ext cx="1312164" cy="42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FEA8F-5A75-2994-9F58-791E3F8C9950}"/>
              </a:ext>
            </a:extLst>
          </p:cNvPr>
          <p:cNvSpPr txBox="1"/>
          <p:nvPr/>
        </p:nvSpPr>
        <p:spPr>
          <a:xfrm>
            <a:off x="7264833" y="5769512"/>
            <a:ext cx="987691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hub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859D0B-682A-CA46-703D-395332605251}"/>
              </a:ext>
            </a:extLst>
          </p:cNvPr>
          <p:cNvCxnSpPr>
            <a:cxnSpLocks/>
            <a:stCxn id="55" idx="2"/>
            <a:endCxn id="61" idx="3"/>
          </p:cNvCxnSpPr>
          <p:nvPr/>
        </p:nvCxnSpPr>
        <p:spPr>
          <a:xfrm flipH="1" flipV="1">
            <a:off x="8252524" y="5900317"/>
            <a:ext cx="1464760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73E32D-CA65-AE0C-9E31-49F798441645}"/>
              </a:ext>
            </a:extLst>
          </p:cNvPr>
          <p:cNvSpPr txBox="1"/>
          <p:nvPr/>
        </p:nvSpPr>
        <p:spPr>
          <a:xfrm>
            <a:off x="5423864" y="5783721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38586A40-B675-8A03-91AC-2B7E8C9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25" y="576951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C0EFD8E-BEA6-1B66-CAC7-F8C63C7A1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192" y="5805973"/>
            <a:ext cx="176680" cy="1753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A50E91-605B-6FE5-6E91-38D84677A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601" y="5806613"/>
            <a:ext cx="198715" cy="194395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DE441D-0F3B-0444-92B2-35553BF27974}"/>
              </a:ext>
            </a:extLst>
          </p:cNvPr>
          <p:cNvCxnSpPr>
            <a:cxnSpLocks/>
          </p:cNvCxnSpPr>
          <p:nvPr/>
        </p:nvCxnSpPr>
        <p:spPr>
          <a:xfrm flipV="1">
            <a:off x="6011900" y="5043386"/>
            <a:ext cx="0" cy="740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933173-1E00-1678-AA00-592F93346DE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605985" y="5892536"/>
            <a:ext cx="658848" cy="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238303-4232-23C8-5B0A-EF284C1ABFBD}"/>
              </a:ext>
            </a:extLst>
          </p:cNvPr>
          <p:cNvSpPr txBox="1"/>
          <p:nvPr/>
        </p:nvSpPr>
        <p:spPr>
          <a:xfrm>
            <a:off x="4582169" y="83510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Components relationship diagram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9376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have provided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E91A4D8-4A6B-529A-0D40-91743A943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1066"/>
              </p:ext>
            </p:extLst>
          </p:nvPr>
        </p:nvGraphicFramePr>
        <p:xfrm>
          <a:off x="393591" y="1316102"/>
          <a:ext cx="6118970" cy="515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2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23997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7245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  <a:gridCol w="1471464">
                  <a:extLst>
                    <a:ext uri="{9D8B030D-6E8A-4147-A177-3AD203B41FA5}">
                      <a16:colId xmlns:a16="http://schemas.microsoft.com/office/drawing/2014/main" val="3583060921"/>
                    </a:ext>
                  </a:extLst>
                </a:gridCol>
              </a:tblGrid>
              <a:tr h="366717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Traffic/protocol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ICMP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webActor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Fetch a websites, send http(s) request.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Surf internet. Watch YouTube  video.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http(s)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webDownloader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Download website components: https web cert, css, html, js, images, downloadable link.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000" dirty="0"/>
                        <a:t>Page screen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http(s), Page screen shot</a:t>
                      </a:r>
                    </a:p>
                    <a:p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transferActor</a:t>
                      </a:r>
                    </a:p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Upload and download a file or  </a:t>
                      </a:r>
                      <a:r>
                        <a:rPr lang="en-SG" sz="1000" dirty="0"/>
                        <a:t>Transfer files via sftp.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Copy a file or directory to or from a nfs or smb share.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ftp(s), sftp, nfs/smb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sshConnector/sshForwarder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ssh connection or scp file transfer.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Forward traffic thought specified port.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ssh/scp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UDP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TCP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35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emailActor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Email receive and send (Gmail, Hotmail, Mailu)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SMTP/IMAP4,POP,IMAP_SSL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81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camEchoClient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Real-Time Streaming(IP camera) or </a:t>
                      </a:r>
                      <a:r>
                        <a:rPr lang="en-US" sz="1000" dirty="0"/>
                        <a:t>HTTP Live Streaming such as video web site.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RTSP / HLS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237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pcapReplayActor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parsing pcap file and send the packet to the specific destination.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replaying send packet in pcap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8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Remote login/Open a telnet connection and issue commands.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04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CB6618-6C5C-D8D4-35C0-A07B7518B8C8}"/>
              </a:ext>
            </a:extLst>
          </p:cNvPr>
          <p:cNvSpPr txBox="1"/>
          <p:nvPr/>
        </p:nvSpPr>
        <p:spPr>
          <a:xfrm>
            <a:off x="322470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Network traffic generation actors repository </a:t>
            </a:r>
            <a:endParaRPr lang="en-SG" sz="1600" b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82719"/>
              </p:ext>
            </p:extLst>
          </p:nvPr>
        </p:nvGraphicFramePr>
        <p:xfrm>
          <a:off x="7153413" y="1286197"/>
          <a:ext cx="48657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zoomActor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Join a zoom meeting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musicActor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Search audio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VideoActor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Search video/movie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MS-word(*.docx)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20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msFileActor(PPT)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MS-powerpoint(*.pptx)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msTeamsActor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Join teams meeting, send a message.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fileActor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Check pdf file and parse the info.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7057084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Application event actors 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102"/>
              </p:ext>
            </p:extLst>
          </p:nvPr>
        </p:nvGraphicFramePr>
        <p:xfrm>
          <a:off x="7153413" y="4591065"/>
          <a:ext cx="4865756" cy="19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mouse_keyboard 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Replay recorded user mouse + keyboard action, Simulate user's mouse+keyboard action based on pre-config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TelegramActor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Send message to phone by telegram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gameActor(dino/sudoku)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 google dino game. play sudoku game.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PaintActor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Draw picture with MS-Paint app.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7057084" y="4252511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Human activities repository </a:t>
            </a:r>
          </a:p>
        </p:txBody>
      </p:sp>
    </p:spTree>
    <p:extLst>
      <p:ext uri="{BB962C8B-B14F-4D97-AF65-F5344CB8AC3E}">
        <p14:creationId xmlns:p14="http://schemas.microsoft.com/office/powerpoint/2010/main" val="184301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provided and monitor UI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46139"/>
              </p:ext>
            </p:extLst>
          </p:nvPr>
        </p:nvGraphicFramePr>
        <p:xfrm>
          <a:off x="372940" y="1204137"/>
          <a:ext cx="35488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8735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0804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CmdActor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Run Window/Linux  commend under cmd or PowerShell.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SettingActor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some OS setting (on/off firewall, change display bg, sort desktop, reboot)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259568" y="755026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Operation Actors </a:t>
            </a:r>
            <a:r>
              <a:rPr lang="en-SG" sz="1600" b="1" dirty="0"/>
              <a:t>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3608"/>
              </p:ext>
            </p:extLst>
          </p:nvPr>
        </p:nvGraphicFramePr>
        <p:xfrm>
          <a:off x="372940" y="3122486"/>
          <a:ext cx="3548820" cy="206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06894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160947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SerialConnector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Send and read message to/from COM port.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camEchoServer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 built in camera/usb camera video read record. Start a HLS server.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ScreanRecorder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snapshot the screen under frequency.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DBHandler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DataBase (SQLite3, influxDB, arangodb) access action simulator.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259568" y="2670028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Action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06D7B-D6E9-8DFE-3944-24B0157E4E43}"/>
              </a:ext>
            </a:extLst>
          </p:cNvPr>
          <p:cNvSpPr txBox="1"/>
          <p:nvPr/>
        </p:nvSpPr>
        <p:spPr>
          <a:xfrm>
            <a:off x="4519590" y="74366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User’s Action monitor web: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F37BF6A-DEF8-9A7D-19A7-30130330F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4528976" y="1204137"/>
            <a:ext cx="7482532" cy="39799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AD3BF-2C15-9716-3262-FD64E58EB5A2}"/>
              </a:ext>
            </a:extLst>
          </p:cNvPr>
          <p:cNvSpPr txBox="1"/>
          <p:nvPr/>
        </p:nvSpPr>
        <p:spPr>
          <a:xfrm>
            <a:off x="259568" y="5326561"/>
            <a:ext cx="88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Emulator’s action monitor web feature: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monitor the scheduled actions(events) execution state from the monitor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remove/deactivate the action from the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web provide regular action (daily/weekly action) and random action monitoring.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/>
              <a:t>(Under </a:t>
            </a:r>
            <a:r>
              <a:rPr lang="en-SG" sz="1600" dirty="0"/>
              <a:t>development) user can add new action/edit the actions from the Web interface</a:t>
            </a:r>
            <a:r>
              <a:rPr lang="en-SG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1004</Words>
  <Application>Microsoft Office PowerPoint</Application>
  <PresentationFormat>Widescreen</PresentationFormat>
  <Paragraphs>202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137</cp:revision>
  <dcterms:created xsi:type="dcterms:W3CDTF">2023-01-03T12:34:38Z</dcterms:created>
  <dcterms:modified xsi:type="dcterms:W3CDTF">2023-01-04T07:17:02Z</dcterms:modified>
</cp:coreProperties>
</file>