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8" r:id="rId3"/>
    <p:sldId id="309" r:id="rId4"/>
    <p:sldId id="31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7F8B4-6B7F-4FFD-AD42-9617D5AFE371}" v="9" dt="2023-02-16T05:40:59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 yuancheng" userId="a88c2a71e4c9a4cb" providerId="LiveId" clId="{7EE7F8B4-6B7F-4FFD-AD42-9617D5AFE371}"/>
    <pc:docChg chg="undo custSel addSld delSld modSld">
      <pc:chgData name="Liu yuancheng" userId="a88c2a71e4c9a4cb" providerId="LiveId" clId="{7EE7F8B4-6B7F-4FFD-AD42-9617D5AFE371}" dt="2023-02-16T05:50:16.312" v="846" actId="20577"/>
      <pc:docMkLst>
        <pc:docMk/>
      </pc:docMkLst>
      <pc:sldChg chg="addSp delSp new del mod">
        <pc:chgData name="Liu yuancheng" userId="a88c2a71e4c9a4cb" providerId="LiveId" clId="{7EE7F8B4-6B7F-4FFD-AD42-9617D5AFE371}" dt="2023-02-16T03:21:43.052" v="6" actId="47"/>
        <pc:sldMkLst>
          <pc:docMk/>
          <pc:sldMk cId="3579889046" sldId="256"/>
        </pc:sldMkLst>
        <pc:spChg chg="del">
          <ac:chgData name="Liu yuancheng" userId="a88c2a71e4c9a4cb" providerId="LiveId" clId="{7EE7F8B4-6B7F-4FFD-AD42-9617D5AFE371}" dt="2023-02-16T03:20:50.897" v="1" actId="478"/>
          <ac:spMkLst>
            <pc:docMk/>
            <pc:sldMk cId="3579889046" sldId="256"/>
            <ac:spMk id="2" creationId="{468471A6-BD83-BFE3-0FD1-382003DBC7DD}"/>
          </ac:spMkLst>
        </pc:spChg>
        <pc:spChg chg="del">
          <ac:chgData name="Liu yuancheng" userId="a88c2a71e4c9a4cb" providerId="LiveId" clId="{7EE7F8B4-6B7F-4FFD-AD42-9617D5AFE371}" dt="2023-02-16T03:20:53.050" v="2" actId="478"/>
          <ac:spMkLst>
            <pc:docMk/>
            <pc:sldMk cId="3579889046" sldId="256"/>
            <ac:spMk id="3" creationId="{CAA1B58B-CF38-68DD-BBF9-B60C29685F92}"/>
          </ac:spMkLst>
        </pc:spChg>
        <pc:spChg chg="add del">
          <ac:chgData name="Liu yuancheng" userId="a88c2a71e4c9a4cb" providerId="LiveId" clId="{7EE7F8B4-6B7F-4FFD-AD42-9617D5AFE371}" dt="2023-02-16T03:21:30.119" v="4"/>
          <ac:spMkLst>
            <pc:docMk/>
            <pc:sldMk cId="3579889046" sldId="256"/>
            <ac:spMk id="4" creationId="{A5A0171D-EACB-E607-9321-5FE86BB448F9}"/>
          </ac:spMkLst>
        </pc:spChg>
      </pc:sldChg>
      <pc:sldChg chg="addSp delSp modSp add mod">
        <pc:chgData name="Liu yuancheng" userId="a88c2a71e4c9a4cb" providerId="LiveId" clId="{7EE7F8B4-6B7F-4FFD-AD42-9617D5AFE371}" dt="2023-02-16T05:50:05.810" v="840" actId="20577"/>
        <pc:sldMkLst>
          <pc:docMk/>
          <pc:sldMk cId="1192734353" sldId="307"/>
        </pc:sldMkLst>
        <pc:spChg chg="mod">
          <ac:chgData name="Liu yuancheng" userId="a88c2a71e4c9a4cb" providerId="LiveId" clId="{7EE7F8B4-6B7F-4FFD-AD42-9617D5AFE371}" dt="2023-02-16T05:50:05.810" v="840" actId="20577"/>
          <ac:spMkLst>
            <pc:docMk/>
            <pc:sldMk cId="1192734353" sldId="307"/>
            <ac:spMk id="4" creationId="{0AD7975E-CFC6-B3B2-F99D-77D09C920CA1}"/>
          </ac:spMkLst>
        </pc:spChg>
        <pc:spChg chg="add mod">
          <ac:chgData name="Liu yuancheng" userId="a88c2a71e4c9a4cb" providerId="LiveId" clId="{7EE7F8B4-6B7F-4FFD-AD42-9617D5AFE371}" dt="2023-02-16T05:16:11.878" v="134" actId="20577"/>
          <ac:spMkLst>
            <pc:docMk/>
            <pc:sldMk cId="1192734353" sldId="307"/>
            <ac:spMk id="6" creationId="{77ACDA78-8C6B-7BB9-6E5C-42C61C51FF14}"/>
          </ac:spMkLst>
        </pc:spChg>
        <pc:spChg chg="del">
          <ac:chgData name="Liu yuancheng" userId="a88c2a71e4c9a4cb" providerId="LiveId" clId="{7EE7F8B4-6B7F-4FFD-AD42-9617D5AFE371}" dt="2023-02-16T03:21:59.409" v="19" actId="478"/>
          <ac:spMkLst>
            <pc:docMk/>
            <pc:sldMk cId="1192734353" sldId="307"/>
            <ac:spMk id="7" creationId="{0AF7AC83-5192-C5A5-CEE6-AFADB5F36307}"/>
          </ac:spMkLst>
        </pc:spChg>
        <pc:picChg chg="add mod">
          <ac:chgData name="Liu yuancheng" userId="a88c2a71e4c9a4cb" providerId="LiveId" clId="{7EE7F8B4-6B7F-4FFD-AD42-9617D5AFE371}" dt="2023-02-16T05:16:16.443" v="135" actId="1076"/>
          <ac:picMkLst>
            <pc:docMk/>
            <pc:sldMk cId="1192734353" sldId="307"/>
            <ac:picMk id="3" creationId="{B8A679BC-65B9-B479-3BB1-BB1C2577E789}"/>
          </ac:picMkLst>
        </pc:picChg>
      </pc:sldChg>
      <pc:sldChg chg="addSp delSp modSp add mod">
        <pc:chgData name="Liu yuancheng" userId="a88c2a71e4c9a4cb" providerId="LiveId" clId="{7EE7F8B4-6B7F-4FFD-AD42-9617D5AFE371}" dt="2023-02-16T05:50:09.635" v="842" actId="20577"/>
        <pc:sldMkLst>
          <pc:docMk/>
          <pc:sldMk cId="2673226652" sldId="308"/>
        </pc:sldMkLst>
        <pc:spChg chg="mod">
          <ac:chgData name="Liu yuancheng" userId="a88c2a71e4c9a4cb" providerId="LiveId" clId="{7EE7F8B4-6B7F-4FFD-AD42-9617D5AFE371}" dt="2023-02-16T05:50:09.635" v="842" actId="20577"/>
          <ac:spMkLst>
            <pc:docMk/>
            <pc:sldMk cId="2673226652" sldId="308"/>
            <ac:spMk id="4" creationId="{0AD7975E-CFC6-B3B2-F99D-77D09C920CA1}"/>
          </ac:spMkLst>
        </pc:spChg>
        <pc:spChg chg="mod">
          <ac:chgData name="Liu yuancheng" userId="a88c2a71e4c9a4cb" providerId="LiveId" clId="{7EE7F8B4-6B7F-4FFD-AD42-9617D5AFE371}" dt="2023-02-16T05:25:08.127" v="467" actId="20577"/>
          <ac:spMkLst>
            <pc:docMk/>
            <pc:sldMk cId="2673226652" sldId="308"/>
            <ac:spMk id="6" creationId="{77ACDA78-8C6B-7BB9-6E5C-42C61C51FF14}"/>
          </ac:spMkLst>
        </pc:spChg>
        <pc:picChg chg="del">
          <ac:chgData name="Liu yuancheng" userId="a88c2a71e4c9a4cb" providerId="LiveId" clId="{7EE7F8B4-6B7F-4FFD-AD42-9617D5AFE371}" dt="2023-02-16T05:16:37.433" v="137" actId="478"/>
          <ac:picMkLst>
            <pc:docMk/>
            <pc:sldMk cId="2673226652" sldId="308"/>
            <ac:picMk id="3" creationId="{B8A679BC-65B9-B479-3BB1-BB1C2577E789}"/>
          </ac:picMkLst>
        </pc:picChg>
        <pc:picChg chg="add mod">
          <ac:chgData name="Liu yuancheng" userId="a88c2a71e4c9a4cb" providerId="LiveId" clId="{7EE7F8B4-6B7F-4FFD-AD42-9617D5AFE371}" dt="2023-02-16T05:19:01.953" v="307" actId="14100"/>
          <ac:picMkLst>
            <pc:docMk/>
            <pc:sldMk cId="2673226652" sldId="308"/>
            <ac:picMk id="7" creationId="{D7D90AC6-3462-8A48-6AFC-779508C60AAB}"/>
          </ac:picMkLst>
        </pc:picChg>
      </pc:sldChg>
      <pc:sldChg chg="addSp delSp modSp add mod">
        <pc:chgData name="Liu yuancheng" userId="a88c2a71e4c9a4cb" providerId="LiveId" clId="{7EE7F8B4-6B7F-4FFD-AD42-9617D5AFE371}" dt="2023-02-16T05:50:13.003" v="844" actId="20577"/>
        <pc:sldMkLst>
          <pc:docMk/>
          <pc:sldMk cId="532868955" sldId="309"/>
        </pc:sldMkLst>
        <pc:spChg chg="mod">
          <ac:chgData name="Liu yuancheng" userId="a88c2a71e4c9a4cb" providerId="LiveId" clId="{7EE7F8B4-6B7F-4FFD-AD42-9617D5AFE371}" dt="2023-02-16T05:50:13.003" v="844" actId="20577"/>
          <ac:spMkLst>
            <pc:docMk/>
            <pc:sldMk cId="532868955" sldId="309"/>
            <ac:spMk id="4" creationId="{0AD7975E-CFC6-B3B2-F99D-77D09C920CA1}"/>
          </ac:spMkLst>
        </pc:spChg>
        <pc:spChg chg="mod">
          <ac:chgData name="Liu yuancheng" userId="a88c2a71e4c9a4cb" providerId="LiveId" clId="{7EE7F8B4-6B7F-4FFD-AD42-9617D5AFE371}" dt="2023-02-16T05:38:42.091" v="619" actId="14100"/>
          <ac:spMkLst>
            <pc:docMk/>
            <pc:sldMk cId="532868955" sldId="309"/>
            <ac:spMk id="6" creationId="{77ACDA78-8C6B-7BB9-6E5C-42C61C51FF14}"/>
          </ac:spMkLst>
        </pc:spChg>
        <pc:spChg chg="add mod">
          <ac:chgData name="Liu yuancheng" userId="a88c2a71e4c9a4cb" providerId="LiveId" clId="{7EE7F8B4-6B7F-4FFD-AD42-9617D5AFE371}" dt="2023-02-16T05:38:34.982" v="618" actId="1076"/>
          <ac:spMkLst>
            <pc:docMk/>
            <pc:sldMk cId="532868955" sldId="309"/>
            <ac:spMk id="10" creationId="{39A7C970-A249-2CA6-F62A-ECC76534C67E}"/>
          </ac:spMkLst>
        </pc:spChg>
        <pc:picChg chg="add mod">
          <ac:chgData name="Liu yuancheng" userId="a88c2a71e4c9a4cb" providerId="LiveId" clId="{7EE7F8B4-6B7F-4FFD-AD42-9617D5AFE371}" dt="2023-02-16T05:32:20.944" v="505" actId="14100"/>
          <ac:picMkLst>
            <pc:docMk/>
            <pc:sldMk cId="532868955" sldId="309"/>
            <ac:picMk id="3" creationId="{23A27A47-15FB-D9EE-91CD-DA10B4ABB2A8}"/>
          </ac:picMkLst>
        </pc:picChg>
        <pc:picChg chg="del">
          <ac:chgData name="Liu yuancheng" userId="a88c2a71e4c9a4cb" providerId="LiveId" clId="{7EE7F8B4-6B7F-4FFD-AD42-9617D5AFE371}" dt="2023-02-16T05:20:40.528" v="392" actId="478"/>
          <ac:picMkLst>
            <pc:docMk/>
            <pc:sldMk cId="532868955" sldId="309"/>
            <ac:picMk id="7" creationId="{D7D90AC6-3462-8A48-6AFC-779508C60AAB}"/>
          </ac:picMkLst>
        </pc:picChg>
        <pc:picChg chg="add mod">
          <ac:chgData name="Liu yuancheng" userId="a88c2a71e4c9a4cb" providerId="LiveId" clId="{7EE7F8B4-6B7F-4FFD-AD42-9617D5AFE371}" dt="2023-02-16T05:32:17.548" v="503" actId="14100"/>
          <ac:picMkLst>
            <pc:docMk/>
            <pc:sldMk cId="532868955" sldId="309"/>
            <ac:picMk id="9" creationId="{A2DC6D23-E601-3B29-398D-DA696D005796}"/>
          </ac:picMkLst>
        </pc:picChg>
      </pc:sldChg>
      <pc:sldChg chg="delSp modSp add mod">
        <pc:chgData name="Liu yuancheng" userId="a88c2a71e4c9a4cb" providerId="LiveId" clId="{7EE7F8B4-6B7F-4FFD-AD42-9617D5AFE371}" dt="2023-02-16T05:50:16.312" v="846" actId="20577"/>
        <pc:sldMkLst>
          <pc:docMk/>
          <pc:sldMk cId="2232030743" sldId="310"/>
        </pc:sldMkLst>
        <pc:spChg chg="mod">
          <ac:chgData name="Liu yuancheng" userId="a88c2a71e4c9a4cb" providerId="LiveId" clId="{7EE7F8B4-6B7F-4FFD-AD42-9617D5AFE371}" dt="2023-02-16T05:50:16.312" v="846" actId="20577"/>
          <ac:spMkLst>
            <pc:docMk/>
            <pc:sldMk cId="2232030743" sldId="310"/>
            <ac:spMk id="4" creationId="{0AD7975E-CFC6-B3B2-F99D-77D09C920CA1}"/>
          </ac:spMkLst>
        </pc:spChg>
        <pc:spChg chg="mod">
          <ac:chgData name="Liu yuancheng" userId="a88c2a71e4c9a4cb" providerId="LiveId" clId="{7EE7F8B4-6B7F-4FFD-AD42-9617D5AFE371}" dt="2023-02-16T05:49:09.452" v="798" actId="113"/>
          <ac:spMkLst>
            <pc:docMk/>
            <pc:sldMk cId="2232030743" sldId="310"/>
            <ac:spMk id="6" creationId="{77ACDA78-8C6B-7BB9-6E5C-42C61C51FF14}"/>
          </ac:spMkLst>
        </pc:spChg>
        <pc:spChg chg="del">
          <ac:chgData name="Liu yuancheng" userId="a88c2a71e4c9a4cb" providerId="LiveId" clId="{7EE7F8B4-6B7F-4FFD-AD42-9617D5AFE371}" dt="2023-02-16T05:41:07.799" v="623" actId="478"/>
          <ac:spMkLst>
            <pc:docMk/>
            <pc:sldMk cId="2232030743" sldId="310"/>
            <ac:spMk id="10" creationId="{39A7C970-A249-2CA6-F62A-ECC76534C67E}"/>
          </ac:spMkLst>
        </pc:spChg>
        <pc:picChg chg="del">
          <ac:chgData name="Liu yuancheng" userId="a88c2a71e4c9a4cb" providerId="LiveId" clId="{7EE7F8B4-6B7F-4FFD-AD42-9617D5AFE371}" dt="2023-02-16T05:41:02.239" v="621" actId="478"/>
          <ac:picMkLst>
            <pc:docMk/>
            <pc:sldMk cId="2232030743" sldId="310"/>
            <ac:picMk id="3" creationId="{23A27A47-15FB-D9EE-91CD-DA10B4ABB2A8}"/>
          </ac:picMkLst>
        </pc:picChg>
        <pc:picChg chg="del">
          <ac:chgData name="Liu yuancheng" userId="a88c2a71e4c9a4cb" providerId="LiveId" clId="{7EE7F8B4-6B7F-4FFD-AD42-9617D5AFE371}" dt="2023-02-16T05:41:04.020" v="622" actId="478"/>
          <ac:picMkLst>
            <pc:docMk/>
            <pc:sldMk cId="2232030743" sldId="310"/>
            <ac:picMk id="9" creationId="{A2DC6D23-E601-3B29-398D-DA696D0057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AECB-3BEF-2714-BCA6-376575C1F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339DE-9B65-5C77-2FAD-19D2C0A64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5F935-A7F8-CAA9-9525-2BD40039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4464-E026-476D-8537-2859B5002E54}" type="datetimeFigureOut">
              <a:rPr lang="en-SG" smtClean="0"/>
              <a:t>16/2/2023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2B92A-94ED-46A9-E488-E9B84BFC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12BD5-970B-365F-0D73-CD409017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6728-7801-4A5C-9685-EE80FDFA74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638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5B79-6416-2981-E250-A4C28812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8D687-C0AD-487F-25E5-E50ECEAB8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CF3DF-A105-8409-B6D3-37C960F1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4464-E026-476D-8537-2859B5002E54}" type="datetimeFigureOut">
              <a:rPr lang="en-SG" smtClean="0"/>
              <a:t>16/2/2023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42BDA-63CE-41CF-5A41-8525A584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3B014-5952-8A72-600A-2D191CA3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6728-7801-4A5C-9685-EE80FDFA74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246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6CC84-C4A3-4057-0E21-1E999ED19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4FF66-F288-1BCF-CE0E-CAB476BF7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5FAB3-B6C1-16A1-FA91-25F26F60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4464-E026-476D-8537-2859B5002E54}" type="datetimeFigureOut">
              <a:rPr lang="en-SG" smtClean="0"/>
              <a:t>16/2/2023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2C1CE-77D5-4502-E217-8C3433CA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C3CE2-ADD3-21C6-490B-C9E0A48F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6728-7801-4A5C-9685-EE80FDFA74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6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146E-7CC8-9DDC-4544-00C3AB06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CA56A-8661-3D1B-5888-DB42452A5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894A-5DA0-B3CF-8CFD-52CF0B6B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4464-E026-476D-8537-2859B5002E54}" type="datetimeFigureOut">
              <a:rPr lang="en-SG" smtClean="0"/>
              <a:t>16/2/2023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B1A9E-AA10-9FA5-536F-10424B0C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C827E-FC4D-390E-F155-3C8579A8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6728-7801-4A5C-9685-EE80FDFA74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102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CFA2-A0D0-ECA5-C55E-D33932566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EF4B-B1CE-3B9D-62E1-DD8C05FFC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7F3AD-7AB3-364A-EBEA-01DDC5AB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4464-E026-476D-8537-2859B5002E54}" type="datetimeFigureOut">
              <a:rPr lang="en-SG" smtClean="0"/>
              <a:t>16/2/2023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C633A-F2B7-2647-AA34-212DBF7C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00711-732F-7673-728B-63AA66D0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6728-7801-4A5C-9685-EE80FDFA74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08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9EDA-2A0E-D902-AAE5-B64C868B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9CA1-C8D1-9F8B-CB9A-1DE3E8566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C6313-2191-5FDC-B5A1-877B25232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92F85-8E54-22DD-B798-4496CC81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4464-E026-476D-8537-2859B5002E54}" type="datetimeFigureOut">
              <a:rPr lang="en-SG" smtClean="0"/>
              <a:t>16/2/2023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B1E3C-BBFB-40E8-8FE6-C5D955CC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73AC2-BC5C-18D1-1592-414DA3C3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6728-7801-4A5C-9685-EE80FDFA74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371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A79A-84FA-161A-6967-AC7FDFF8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6EA08-7E32-E4C2-BF9F-329D56867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B6799-5881-A62A-2FE0-5DAD6938E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DA62A-8470-996A-C520-06ECA29B6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69BF3-348A-958F-532F-158B65A6A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09ACC-7707-5FC9-6A0C-8E0726A8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4464-E026-476D-8537-2859B5002E54}" type="datetimeFigureOut">
              <a:rPr lang="en-SG" smtClean="0"/>
              <a:t>16/2/2023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4CCBC-21ED-E05B-98AA-20F27CEE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59B85-D0A9-532A-43DF-186CB1A5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6728-7801-4A5C-9685-EE80FDFA74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327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8A71-9748-4B3E-78A0-26C8EAB3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050798-FA12-909B-4A10-903D0939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4464-E026-476D-8537-2859B5002E54}" type="datetimeFigureOut">
              <a:rPr lang="en-SG" smtClean="0"/>
              <a:t>16/2/2023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11786-36C3-0B44-54A2-142025E3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4F98E-F016-F0C6-B540-E9DF7E75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6728-7801-4A5C-9685-EE80FDFA74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920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E864B0-DEBC-C764-76E3-3298DD8F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4464-E026-476D-8537-2859B5002E54}" type="datetimeFigureOut">
              <a:rPr lang="en-SG" smtClean="0"/>
              <a:t>16/2/2023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D7A71-B3BD-8893-7FBB-E904C32B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340F8-550B-5443-EBB4-F7B54C7A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6728-7801-4A5C-9685-EE80FDFA74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005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5E82A-225D-65D4-1BF6-BF4C0250E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3B7C7-A170-1054-624F-C7236A078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F8319-D665-9E3A-FD57-0ED907C2D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FCB6F-C961-81CC-8AEF-B2BF9706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4464-E026-476D-8537-2859B5002E54}" type="datetimeFigureOut">
              <a:rPr lang="en-SG" smtClean="0"/>
              <a:t>16/2/2023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25380-D77A-61EB-1508-D71DCA38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76C1B-47FC-5110-2577-1390AD31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6728-7801-4A5C-9685-EE80FDFA74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498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6980-DBC3-BFD6-9DB2-4A85FB7E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299C8-AC08-0337-97D3-40550AAA7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CCFAD-CD8E-9425-BD69-D5A6EEB16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5B08C-26D0-FB36-6C26-F82CAFF2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4464-E026-476D-8537-2859B5002E54}" type="datetimeFigureOut">
              <a:rPr lang="en-SG" smtClean="0"/>
              <a:t>16/2/2023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3FF3A-FB49-1071-CF70-3F5BC9A4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AFDA3-BD26-AB59-F243-CB8944C9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6728-7801-4A5C-9685-EE80FDFA74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786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C1B6E-23CB-D037-571E-9755AF97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062DE-655F-E4A7-5331-783BFA5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89632-CAAE-72FE-AD42-46E053E40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C4464-E026-476D-8537-2859B5002E54}" type="datetimeFigureOut">
              <a:rPr lang="en-SG" smtClean="0"/>
              <a:t>16/2/2023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B7358-8CDF-EAF2-8721-6AD0D7523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18908-4FD8-524C-1EDA-F2EB1F844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06728-7801-4A5C-9685-EE80FDFA74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721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7975E-CFC6-B3B2-F99D-77D09C920CA1}"/>
              </a:ext>
            </a:extLst>
          </p:cNvPr>
          <p:cNvSpPr txBox="1"/>
          <p:nvPr/>
        </p:nvSpPr>
        <p:spPr>
          <a:xfrm>
            <a:off x="1" y="-5854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PM2 Charging mode [ Basic ]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0266CD8-761F-0D6A-BD0F-1F9C431AA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732" y="-12288"/>
            <a:ext cx="1696767" cy="3696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A679BC-65B9-B479-3BB1-BB1C2577E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03" y="1318346"/>
            <a:ext cx="10039442" cy="4891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ACDA78-8C6B-7BB9-6E5C-42C61C51FF14}"/>
              </a:ext>
            </a:extLst>
          </p:cNvPr>
          <p:cNvSpPr txBox="1"/>
          <p:nvPr/>
        </p:nvSpPr>
        <p:spPr>
          <a:xfrm>
            <a:off x="327903" y="767133"/>
            <a:ext cx="6047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Only install PM2 : only can monitor the task by </a:t>
            </a:r>
            <a:r>
              <a:rPr lang="en-US" sz="1400" b="1" dirty="0" err="1">
                <a:solidFill>
                  <a:srgbClr val="002060"/>
                </a:solidFill>
              </a:rPr>
              <a:t>cmd</a:t>
            </a:r>
            <a:r>
              <a:rPr lang="en-US" sz="1400" b="1" dirty="0">
                <a:solidFill>
                  <a:srgbClr val="002060"/>
                </a:solidFill>
              </a:rPr>
              <a:t> line.</a:t>
            </a:r>
          </a:p>
        </p:txBody>
      </p:sp>
    </p:spTree>
    <p:extLst>
      <p:ext uri="{BB962C8B-B14F-4D97-AF65-F5344CB8AC3E}">
        <p14:creationId xmlns:p14="http://schemas.microsoft.com/office/powerpoint/2010/main" val="119273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7975E-CFC6-B3B2-F99D-77D09C920CA1}"/>
              </a:ext>
            </a:extLst>
          </p:cNvPr>
          <p:cNvSpPr txBox="1"/>
          <p:nvPr/>
        </p:nvSpPr>
        <p:spPr>
          <a:xfrm>
            <a:off x="1" y="-5854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PM2 Charging mode [ Registered ]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0266CD8-761F-0D6A-BD0F-1F9C431AA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732" y="-12288"/>
            <a:ext cx="1696767" cy="369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ACDA78-8C6B-7BB9-6E5C-42C61C51FF14}"/>
              </a:ext>
            </a:extLst>
          </p:cNvPr>
          <p:cNvSpPr txBox="1"/>
          <p:nvPr/>
        </p:nvSpPr>
        <p:spPr>
          <a:xfrm>
            <a:off x="327903" y="658852"/>
            <a:ext cx="60479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Register account and accept PM2 message pull: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</a:rPr>
              <a:t>Max monitor 4 nodes, each not can monitor max 10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</a:rPr>
              <a:t>Only monitor CPU, memory and basic info shown on dashboard.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D90AC6-3462-8A48-6AFC-779508C60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13" y="1828403"/>
            <a:ext cx="9010204" cy="484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2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7975E-CFC6-B3B2-F99D-77D09C920CA1}"/>
              </a:ext>
            </a:extLst>
          </p:cNvPr>
          <p:cNvSpPr txBox="1"/>
          <p:nvPr/>
        </p:nvSpPr>
        <p:spPr>
          <a:xfrm>
            <a:off x="1" y="-5854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PM2 Charging mode [ Plus+ ]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0266CD8-761F-0D6A-BD0F-1F9C431AA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732" y="-12288"/>
            <a:ext cx="1696767" cy="369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ACDA78-8C6B-7BB9-6E5C-42C61C51FF14}"/>
              </a:ext>
            </a:extLst>
          </p:cNvPr>
          <p:cNvSpPr txBox="1"/>
          <p:nvPr/>
        </p:nvSpPr>
        <p:spPr>
          <a:xfrm>
            <a:off x="272240" y="603988"/>
            <a:ext cx="62840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Buy PM2 plus [$39/month]: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</a:rPr>
              <a:t>Max monitor 1024 nodes, no limited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</a:rPr>
              <a:t>Apps overview in dashboard: </a:t>
            </a:r>
            <a:r>
              <a:rPr lang="en-US" sz="1400" dirty="0">
                <a:solidFill>
                  <a:srgbClr val="002060"/>
                </a:solidFill>
              </a:rPr>
              <a:t>app centric overview across all your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</a:rPr>
              <a:t>Notifications</a:t>
            </a:r>
            <a:r>
              <a:rPr lang="en-US" sz="1400" dirty="0">
                <a:solidFill>
                  <a:srgbClr val="002060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</a:rPr>
              <a:t>Metrics Histograms</a:t>
            </a:r>
            <a:r>
              <a:rPr lang="en-US" sz="1400" dirty="0">
                <a:solidFill>
                  <a:srgbClr val="002060"/>
                </a:solidFill>
              </a:rPr>
              <a:t>: Monitor inputs, outputs and </a:t>
            </a:r>
            <a:r>
              <a:rPr lang="en-US" sz="1400" dirty="0" err="1">
                <a:solidFill>
                  <a:srgbClr val="002060"/>
                </a:solidFill>
              </a:rPr>
              <a:t>processings</a:t>
            </a:r>
            <a:r>
              <a:rPr lang="en-US" sz="1400" dirty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</a:rPr>
              <a:t>Historical Issues</a:t>
            </a:r>
            <a:r>
              <a:rPr lang="en-US" sz="1400" dirty="0">
                <a:solidFill>
                  <a:srgbClr val="002060"/>
                </a:solidFill>
              </a:rPr>
              <a:t>: Error tracking that helps monitor and fix crashes in real-time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3A27A47-15FB-D9EE-91CD-DA10B4ABB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253" y="2295332"/>
            <a:ext cx="8303227" cy="4435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DC6D23-E601-3B29-398D-DA696D005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96" y="2295332"/>
            <a:ext cx="2289788" cy="44350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A7C970-A249-2CA6-F62A-ECC76534C67E}"/>
              </a:ext>
            </a:extLst>
          </p:cNvPr>
          <p:cNvSpPr txBox="1"/>
          <p:nvPr/>
        </p:nvSpPr>
        <p:spPr>
          <a:xfrm>
            <a:off x="6627880" y="1171278"/>
            <a:ext cx="492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</a:rPr>
              <a:t>Realtime Logs: </a:t>
            </a:r>
            <a:r>
              <a:rPr lang="en-US" sz="1400" dirty="0">
                <a:solidFill>
                  <a:srgbClr val="002060"/>
                </a:solidFill>
              </a:rPr>
              <a:t>Consult logs of all your applications in real-time within the same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</a:rPr>
              <a:t>Remote Actions: </a:t>
            </a:r>
            <a:r>
              <a:rPr lang="en-US" sz="1400" dirty="0">
                <a:solidFill>
                  <a:srgbClr val="002060"/>
                </a:solidFill>
              </a:rPr>
              <a:t>Restart, Reload, Reset your application from dashboard interface</a:t>
            </a:r>
          </a:p>
        </p:txBody>
      </p:sp>
    </p:spTree>
    <p:extLst>
      <p:ext uri="{BB962C8B-B14F-4D97-AF65-F5344CB8AC3E}">
        <p14:creationId xmlns:p14="http://schemas.microsoft.com/office/powerpoint/2010/main" val="53286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7975E-CFC6-B3B2-F99D-77D09C920CA1}"/>
              </a:ext>
            </a:extLst>
          </p:cNvPr>
          <p:cNvSpPr txBox="1"/>
          <p:nvPr/>
        </p:nvSpPr>
        <p:spPr>
          <a:xfrm>
            <a:off x="1" y="-5854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PM2 Charging mode [ </a:t>
            </a:r>
            <a:r>
              <a:rPr lang="en-US" sz="2400" dirty="0">
                <a:solidFill>
                  <a:schemeClr val="bg1"/>
                </a:solidFill>
              </a:rPr>
              <a:t>Enterprise ]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0266CD8-761F-0D6A-BD0F-1F9C431AA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732" y="-12288"/>
            <a:ext cx="1696767" cy="369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ACDA78-8C6B-7BB9-6E5C-42C61C51FF14}"/>
              </a:ext>
            </a:extLst>
          </p:cNvPr>
          <p:cNvSpPr txBox="1"/>
          <p:nvPr/>
        </p:nvSpPr>
        <p:spPr>
          <a:xfrm>
            <a:off x="272240" y="603988"/>
            <a:ext cx="1046281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Buy PM2 Enterprise [Submit the quotation form]: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</a:rPr>
              <a:t>All the PM2 Plus features and additional l new feature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</a:rPr>
              <a:t>Dashboards: </a:t>
            </a:r>
            <a:r>
              <a:rPr lang="en-US" sz="1400" dirty="0">
                <a:solidFill>
                  <a:srgbClr val="002060"/>
                </a:solidFill>
              </a:rPr>
              <a:t>The perfect sidekick for PM2 </a:t>
            </a:r>
            <a:r>
              <a:rPr lang="en-US" sz="1400" dirty="0" err="1">
                <a:solidFill>
                  <a:srgbClr val="002060"/>
                </a:solidFill>
              </a:rPr>
              <a:t>Plus'</a:t>
            </a:r>
            <a:r>
              <a:rPr lang="en-US" sz="1400" dirty="0">
                <a:solidFill>
                  <a:srgbClr val="002060"/>
                </a:solidFill>
              </a:rPr>
              <a:t> overview.</a:t>
            </a:r>
          </a:p>
          <a:p>
            <a:endParaRPr lang="en-US" sz="14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</a:rPr>
              <a:t>Anomalies: </a:t>
            </a:r>
            <a:r>
              <a:rPr lang="en-US" sz="1400" dirty="0">
                <a:solidFill>
                  <a:srgbClr val="002060"/>
                </a:solidFill>
              </a:rPr>
              <a:t>Automatically detect metrics behavior correlation, detect unexpected anomalies. This feature is in R&amp;D</a:t>
            </a:r>
            <a:r>
              <a:rPr lang="en-US" sz="1400" b="1" dirty="0">
                <a:solidFill>
                  <a:srgbClr val="002060"/>
                </a:solidFill>
              </a:rPr>
              <a:t>.</a:t>
            </a:r>
          </a:p>
          <a:p>
            <a:endParaRPr lang="en-US" sz="14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</a:rPr>
              <a:t>Alerting: </a:t>
            </a:r>
            <a:r>
              <a:rPr lang="en-US" sz="1400" dirty="0">
                <a:solidFill>
                  <a:srgbClr val="002060"/>
                </a:solidFill>
              </a:rPr>
              <a:t>Create your own alerts by setting different type of threshold on any metrics. Automatically trigger emails, slack notifications, webhooks, custom actions or SMS.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2060"/>
                </a:solidFill>
              </a:rPr>
              <a:t>Webchecks</a:t>
            </a:r>
            <a:r>
              <a:rPr lang="en-US" sz="1400" b="1" dirty="0">
                <a:solidFill>
                  <a:srgbClr val="002060"/>
                </a:solidFill>
              </a:rPr>
              <a:t>: </a:t>
            </a:r>
            <a:r>
              <a:rPr lang="en-US" sz="1400" dirty="0">
                <a:solidFill>
                  <a:srgbClr val="002060"/>
                </a:solidFill>
              </a:rPr>
              <a:t>Visualize your network topology and health.</a:t>
            </a:r>
          </a:p>
          <a:p>
            <a:endParaRPr lang="en-US" sz="14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</a:rPr>
              <a:t>Distributed Tracing: </a:t>
            </a:r>
            <a:r>
              <a:rPr lang="en-US" sz="1400" dirty="0">
                <a:solidFill>
                  <a:srgbClr val="002060"/>
                </a:solidFill>
              </a:rPr>
              <a:t>Make your API faster. Detect which API route is slow, Identify slow database queries or 3rd party service interactions. Monitor API status code over time.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</a:rPr>
              <a:t>Historical Logs: </a:t>
            </a:r>
            <a:r>
              <a:rPr lang="en-US" sz="1400" dirty="0">
                <a:solidFill>
                  <a:srgbClr val="002060"/>
                </a:solidFill>
              </a:rPr>
              <a:t>Stop going back and forth to your servers and display your applications logs directly in your browser.</a:t>
            </a:r>
          </a:p>
          <a:p>
            <a:endParaRPr lang="en-US" sz="14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</a:rPr>
              <a:t>CPU Profiling: </a:t>
            </a:r>
          </a:p>
          <a:p>
            <a:endParaRPr lang="en-US" sz="14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</a:rPr>
              <a:t>Memory Profiling: </a:t>
            </a:r>
            <a:r>
              <a:rPr lang="en-US" sz="1400" dirty="0">
                <a:solidFill>
                  <a:srgbClr val="002060"/>
                </a:solidFill>
              </a:rPr>
              <a:t>Trigger a Memory profiling of your app on one or more servers</a:t>
            </a:r>
          </a:p>
          <a:p>
            <a:endParaRPr lang="en-US" sz="14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</a:rPr>
              <a:t>Memory Snapshot: </a:t>
            </a:r>
            <a:r>
              <a:rPr lang="en-US" sz="1400" dirty="0">
                <a:solidFill>
                  <a:srgbClr val="002060"/>
                </a:solidFill>
              </a:rPr>
              <a:t>Trigger a Memory snapshot of your app on one or more servers.</a:t>
            </a:r>
          </a:p>
        </p:txBody>
      </p:sp>
    </p:spTree>
    <p:extLst>
      <p:ext uri="{BB962C8B-B14F-4D97-AF65-F5344CB8AC3E}">
        <p14:creationId xmlns:p14="http://schemas.microsoft.com/office/powerpoint/2010/main" val="223203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331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2</cp:revision>
  <dcterms:created xsi:type="dcterms:W3CDTF">2023-02-16T03:20:46Z</dcterms:created>
  <dcterms:modified xsi:type="dcterms:W3CDTF">2023-02-16T05:53:15Z</dcterms:modified>
</cp:coreProperties>
</file>