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655269-7109-556D-71FD-899A99DA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45" y="2225028"/>
            <a:ext cx="2008018" cy="2072603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3BE33B7-D9E9-2B88-2D98-C1C448AAE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142293"/>
            <a:ext cx="5828571" cy="3933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B75C-388B-C928-DB66-647E1368EF33}"/>
              </a:ext>
            </a:extLst>
          </p:cNvPr>
          <p:cNvCxnSpPr>
            <a:cxnSpLocks/>
          </p:cNvCxnSpPr>
          <p:nvPr/>
        </p:nvCxnSpPr>
        <p:spPr>
          <a:xfrm flipV="1">
            <a:off x="8138160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68F5B-5DBE-4410-9C50-E67691C99DEE}"/>
              </a:ext>
            </a:extLst>
          </p:cNvPr>
          <p:cNvCxnSpPr/>
          <p:nvPr/>
        </p:nvCxnSpPr>
        <p:spPr>
          <a:xfrm>
            <a:off x="2807208" y="3429000"/>
            <a:ext cx="0" cy="15453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2618D-174B-C337-E927-7A0388D7CBC2}"/>
              </a:ext>
            </a:extLst>
          </p:cNvPr>
          <p:cNvCxnSpPr>
            <a:cxnSpLocks/>
          </p:cNvCxnSpPr>
          <p:nvPr/>
        </p:nvCxnSpPr>
        <p:spPr>
          <a:xfrm flipH="1">
            <a:off x="2807208" y="4961791"/>
            <a:ext cx="6156959" cy="250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F40127-515D-2E3D-1748-DA4CF70B5F99}"/>
              </a:ext>
            </a:extLst>
          </p:cNvPr>
          <p:cNvCxnSpPr>
            <a:cxnSpLocks/>
          </p:cNvCxnSpPr>
          <p:nvPr/>
        </p:nvCxnSpPr>
        <p:spPr>
          <a:xfrm flipV="1">
            <a:off x="8951975" y="4201668"/>
            <a:ext cx="0" cy="785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A4F610-6D42-F3C7-576D-723903DBD494}"/>
              </a:ext>
            </a:extLst>
          </p:cNvPr>
          <p:cNvSpPr txBox="1"/>
          <p:nvPr/>
        </p:nvSpPr>
        <p:spPr>
          <a:xfrm>
            <a:off x="2807208" y="5098070"/>
            <a:ext cx="662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Remove the signal volage VCC pullup resistor to reduce the max signal volage to 3.3 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57385-6B7B-B577-324B-6A22DB9F79A4}"/>
              </a:ext>
            </a:extLst>
          </p:cNvPr>
          <p:cNvSpPr txBox="1"/>
          <p:nvPr/>
        </p:nvSpPr>
        <p:spPr>
          <a:xfrm>
            <a:off x="7419446" y="183088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9607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2C86209-4A7D-2B24-71A5-4BA44EF3190C}"/>
              </a:ext>
            </a:extLst>
          </p:cNvPr>
          <p:cNvSpPr/>
          <p:nvPr/>
        </p:nvSpPr>
        <p:spPr>
          <a:xfrm>
            <a:off x="6495412" y="4458703"/>
            <a:ext cx="3096643" cy="132028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A141D-AE90-186B-F002-F88300E7011C}"/>
              </a:ext>
            </a:extLst>
          </p:cNvPr>
          <p:cNvSpPr/>
          <p:nvPr/>
        </p:nvSpPr>
        <p:spPr>
          <a:xfrm>
            <a:off x="6495412" y="2853817"/>
            <a:ext cx="3096642" cy="13685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98D23-DF0F-B504-BFB0-7EE3355D5963}"/>
              </a:ext>
            </a:extLst>
          </p:cNvPr>
          <p:cNvSpPr/>
          <p:nvPr/>
        </p:nvSpPr>
        <p:spPr>
          <a:xfrm>
            <a:off x="6495413" y="1216508"/>
            <a:ext cx="3096642" cy="13685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F49E2-187A-29A3-A5A5-A7421698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25" y="1294819"/>
            <a:ext cx="719765" cy="64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A9C6C-2906-0E87-D292-DCB3A888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61" y="1310743"/>
            <a:ext cx="1793669" cy="1107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56270B-D6AB-0553-FB2B-521130E5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799" y="2945712"/>
            <a:ext cx="1991068" cy="1064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95477F-1F4B-1889-6490-6A6CFFE6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866" y="2959030"/>
            <a:ext cx="719766" cy="519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97618-7FAE-6865-DB0C-2D53705E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799" y="4528392"/>
            <a:ext cx="1853545" cy="1210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2ABF53-2BDC-A6F0-6E39-2FBF471FC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382" y="4529011"/>
            <a:ext cx="677252" cy="8127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8B482F-C26F-8772-77BE-0BFCD28DF999}"/>
              </a:ext>
            </a:extLst>
          </p:cNvPr>
          <p:cNvSpPr txBox="1"/>
          <p:nvPr/>
        </p:nvSpPr>
        <p:spPr>
          <a:xfrm>
            <a:off x="6495412" y="1956775"/>
            <a:ext cx="13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E43DA-510C-0EB4-74CF-EA6C4942B2AB}"/>
              </a:ext>
            </a:extLst>
          </p:cNvPr>
          <p:cNvSpPr txBox="1"/>
          <p:nvPr/>
        </p:nvSpPr>
        <p:spPr>
          <a:xfrm>
            <a:off x="6495410" y="3573488"/>
            <a:ext cx="120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0A0B5-6A5A-5326-B8A3-E6A68F49B650}"/>
              </a:ext>
            </a:extLst>
          </p:cNvPr>
          <p:cNvSpPr txBox="1"/>
          <p:nvPr/>
        </p:nvSpPr>
        <p:spPr>
          <a:xfrm>
            <a:off x="6408708" y="52620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6D80CA7-9DC0-38A2-873D-A84D0B9AE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2952" y="2498078"/>
            <a:ext cx="2008018" cy="20726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E5856DA-F7D9-11B7-CA6B-B21D42D248EE}"/>
              </a:ext>
            </a:extLst>
          </p:cNvPr>
          <p:cNvSpPr txBox="1"/>
          <p:nvPr/>
        </p:nvSpPr>
        <p:spPr>
          <a:xfrm>
            <a:off x="2882952" y="213437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6AAD95-70AB-674D-0A10-7CAD4C40D49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90970" y="1900765"/>
            <a:ext cx="1604443" cy="1107611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B848F5-4DAE-A4F7-4953-3ADCAA849EAE}"/>
              </a:ext>
            </a:extLst>
          </p:cNvPr>
          <p:cNvCxnSpPr>
            <a:cxnSpLocks/>
            <a:stCxn id="28" idx="3"/>
            <a:endCxn id="23" idx="1"/>
          </p:cNvCxnSpPr>
          <p:nvPr/>
        </p:nvCxnSpPr>
        <p:spPr>
          <a:xfrm>
            <a:off x="4890970" y="3534380"/>
            <a:ext cx="160444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3FAC97-DE0E-E16D-ADA4-53EBB1CA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886767" y="4085582"/>
            <a:ext cx="1608645" cy="103326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865091-448A-5147-3DB9-97ACA52F78F3}"/>
              </a:ext>
            </a:extLst>
          </p:cNvPr>
          <p:cNvCxnSpPr>
            <a:cxnSpLocks/>
          </p:cNvCxnSpPr>
          <p:nvPr/>
        </p:nvCxnSpPr>
        <p:spPr>
          <a:xfrm>
            <a:off x="3485386" y="4529010"/>
            <a:ext cx="0" cy="4470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crocontroller - Free computer icons">
            <a:extLst>
              <a:ext uri="{FF2B5EF4-FFF2-40B4-BE49-F238E27FC236}">
                <a16:creationId xmlns:a16="http://schemas.microsoft.com/office/drawing/2014/main" id="{A039BD6E-F574-6152-1199-A41FFC56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2" y="4645809"/>
            <a:ext cx="1425271" cy="14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88167D-E83E-DCE7-1CE6-7C8C32787225}"/>
              </a:ext>
            </a:extLst>
          </p:cNvPr>
          <p:cNvSpPr txBox="1"/>
          <p:nvPr/>
        </p:nvSpPr>
        <p:spPr>
          <a:xfrm>
            <a:off x="4316605" y="4745088"/>
            <a:ext cx="1367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OT device micro controller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5060E-C503-C0B4-D49F-6CD4EA08F46B}"/>
              </a:ext>
            </a:extLst>
          </p:cNvPr>
          <p:cNvSpPr txBox="1"/>
          <p:nvPr/>
        </p:nvSpPr>
        <p:spPr>
          <a:xfrm>
            <a:off x="2783809" y="1229220"/>
            <a:ext cx="2478044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Set RTC Unit for OT/IoT Device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0887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7465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Pin25 A4/D18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0804EC2E-2FCD-A6A1-2335-AD1E4EB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5" y="1250302"/>
            <a:ext cx="7345814" cy="4217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C0EEE-4762-FBE8-FF9A-6F4BB131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77" y="164013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8BEF2B4-14A1-361D-C924-09C75768EA0D}"/>
              </a:ext>
            </a:extLst>
          </p:cNvPr>
          <p:cNvCxnSpPr>
            <a:cxnSpLocks/>
          </p:cNvCxnSpPr>
          <p:nvPr/>
        </p:nvCxnSpPr>
        <p:spPr>
          <a:xfrm>
            <a:off x="6317357" y="2189021"/>
            <a:ext cx="1865590" cy="817402"/>
          </a:xfrm>
          <a:prstGeom prst="bentConnector3">
            <a:avLst>
              <a:gd name="adj1" fmla="val 590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4EEBB60-42C5-34E5-D112-8A8B1D82CE64}"/>
              </a:ext>
            </a:extLst>
          </p:cNvPr>
          <p:cNvCxnSpPr>
            <a:cxnSpLocks/>
          </p:cNvCxnSpPr>
          <p:nvPr/>
        </p:nvCxnSpPr>
        <p:spPr>
          <a:xfrm>
            <a:off x="6443134" y="1888046"/>
            <a:ext cx="1833119" cy="979654"/>
          </a:xfrm>
          <a:prstGeom prst="bentConnector3">
            <a:avLst>
              <a:gd name="adj1" fmla="val 6527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A7ED0B-5491-9A7E-C24A-EFA5517EC2DE}"/>
              </a:ext>
            </a:extLst>
          </p:cNvPr>
          <p:cNvCxnSpPr>
            <a:cxnSpLocks/>
          </p:cNvCxnSpPr>
          <p:nvPr/>
        </p:nvCxnSpPr>
        <p:spPr>
          <a:xfrm>
            <a:off x="2979575" y="1321407"/>
            <a:ext cx="48861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2A3FC3-26B7-A042-80FD-409825F937DD}"/>
              </a:ext>
            </a:extLst>
          </p:cNvPr>
          <p:cNvCxnSpPr>
            <a:cxnSpLocks/>
          </p:cNvCxnSpPr>
          <p:nvPr/>
        </p:nvCxnSpPr>
        <p:spPr>
          <a:xfrm flipV="1">
            <a:off x="7856375" y="1321407"/>
            <a:ext cx="0" cy="1355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F821A4-E0E0-4954-0FBC-E9941EE818D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65706" y="2676438"/>
            <a:ext cx="243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3C7708-527A-AB03-DD31-817DA9464B52}"/>
              </a:ext>
            </a:extLst>
          </p:cNvPr>
          <p:cNvCxnSpPr>
            <a:cxnSpLocks/>
          </p:cNvCxnSpPr>
          <p:nvPr/>
        </p:nvCxnSpPr>
        <p:spPr>
          <a:xfrm flipV="1">
            <a:off x="2979575" y="1321407"/>
            <a:ext cx="0" cy="67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9B759-85AE-6B47-E860-0AC5E067465B}"/>
              </a:ext>
            </a:extLst>
          </p:cNvPr>
          <p:cNvCxnSpPr>
            <a:cxnSpLocks/>
          </p:cNvCxnSpPr>
          <p:nvPr/>
        </p:nvCxnSpPr>
        <p:spPr>
          <a:xfrm flipH="1">
            <a:off x="2979575" y="1998922"/>
            <a:ext cx="734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28DAD-E41B-D8AC-893A-9536A665A52E}"/>
              </a:ext>
            </a:extLst>
          </p:cNvPr>
          <p:cNvCxnSpPr>
            <a:cxnSpLocks/>
          </p:cNvCxnSpPr>
          <p:nvPr/>
        </p:nvCxnSpPr>
        <p:spPr>
          <a:xfrm>
            <a:off x="7981779" y="1545336"/>
            <a:ext cx="0" cy="94879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4E63D7-99CC-3D4D-4F11-AE0752511BAC}"/>
              </a:ext>
            </a:extLst>
          </p:cNvPr>
          <p:cNvCxnSpPr>
            <a:cxnSpLocks/>
          </p:cNvCxnSpPr>
          <p:nvPr/>
        </p:nvCxnSpPr>
        <p:spPr>
          <a:xfrm>
            <a:off x="7981779" y="2494132"/>
            <a:ext cx="20116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D98E46-DBBD-FAF7-A3DB-92D2BC8B1C4C}"/>
              </a:ext>
            </a:extLst>
          </p:cNvPr>
          <p:cNvCxnSpPr>
            <a:cxnSpLocks/>
          </p:cNvCxnSpPr>
          <p:nvPr/>
        </p:nvCxnSpPr>
        <p:spPr>
          <a:xfrm flipH="1">
            <a:off x="3154680" y="1545336"/>
            <a:ext cx="48270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92E36-26B7-0A2F-6726-3E5A1A155BDA}"/>
              </a:ext>
            </a:extLst>
          </p:cNvPr>
          <p:cNvCxnSpPr>
            <a:cxnSpLocks/>
          </p:cNvCxnSpPr>
          <p:nvPr/>
        </p:nvCxnSpPr>
        <p:spPr>
          <a:xfrm>
            <a:off x="3154680" y="1545336"/>
            <a:ext cx="0" cy="643685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88202-EDD1-B812-3F04-2033A37CE3EF}"/>
              </a:ext>
            </a:extLst>
          </p:cNvPr>
          <p:cNvCxnSpPr>
            <a:cxnSpLocks/>
          </p:cNvCxnSpPr>
          <p:nvPr/>
        </p:nvCxnSpPr>
        <p:spPr>
          <a:xfrm>
            <a:off x="3154680" y="2189021"/>
            <a:ext cx="5589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E2E1FB-7F98-9BF1-8061-44C991D619C0}"/>
              </a:ext>
            </a:extLst>
          </p:cNvPr>
          <p:cNvSpPr txBox="1"/>
          <p:nvPr/>
        </p:nvSpPr>
        <p:spPr>
          <a:xfrm>
            <a:off x="796453" y="1376059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</a:t>
            </a:r>
            <a:endParaRPr lang="en-SG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25AE77-283D-6174-1F0C-B3CDF395B0DD}"/>
              </a:ext>
            </a:extLst>
          </p:cNvPr>
          <p:cNvSpPr txBox="1"/>
          <p:nvPr/>
        </p:nvSpPr>
        <p:spPr>
          <a:xfrm>
            <a:off x="8182947" y="1256260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95B7FE7-7002-9CF6-521F-BDDAA1AE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92439"/>
              </p:ext>
            </p:extLst>
          </p:nvPr>
        </p:nvGraphicFramePr>
        <p:xfrm>
          <a:off x="7262498" y="3689908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Raspberry PI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Pin5 GPIO 3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Pin3 GPIO 2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Pin4 5V Power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Pin6 Ground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0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18</cp:revision>
  <dcterms:created xsi:type="dcterms:W3CDTF">2024-08-14T02:02:57Z</dcterms:created>
  <dcterms:modified xsi:type="dcterms:W3CDTF">2024-08-15T03:15:22Z</dcterms:modified>
</cp:coreProperties>
</file>