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55269-7109-556D-71FD-899A99DA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45" y="2225028"/>
            <a:ext cx="2008018" cy="2072603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3BE33B7-D9E9-2B88-2D98-C1C448AA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1142293"/>
            <a:ext cx="5828571" cy="3933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B75C-388B-C928-DB66-647E1368EF33}"/>
              </a:ext>
            </a:extLst>
          </p:cNvPr>
          <p:cNvCxnSpPr>
            <a:cxnSpLocks/>
          </p:cNvCxnSpPr>
          <p:nvPr/>
        </p:nvCxnSpPr>
        <p:spPr>
          <a:xfrm flipV="1">
            <a:off x="8138160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68F5B-5DBE-4410-9C50-E67691C99DEE}"/>
              </a:ext>
            </a:extLst>
          </p:cNvPr>
          <p:cNvCxnSpPr/>
          <p:nvPr/>
        </p:nvCxnSpPr>
        <p:spPr>
          <a:xfrm>
            <a:off x="2807208" y="3429000"/>
            <a:ext cx="0" cy="1545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2618D-174B-C337-E927-7A0388D7CBC2}"/>
              </a:ext>
            </a:extLst>
          </p:cNvPr>
          <p:cNvCxnSpPr>
            <a:cxnSpLocks/>
          </p:cNvCxnSpPr>
          <p:nvPr/>
        </p:nvCxnSpPr>
        <p:spPr>
          <a:xfrm flipH="1">
            <a:off x="2807208" y="4961791"/>
            <a:ext cx="6156959" cy="250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40127-515D-2E3D-1748-DA4CF70B5F99}"/>
              </a:ext>
            </a:extLst>
          </p:cNvPr>
          <p:cNvCxnSpPr>
            <a:cxnSpLocks/>
          </p:cNvCxnSpPr>
          <p:nvPr/>
        </p:nvCxnSpPr>
        <p:spPr>
          <a:xfrm flipV="1">
            <a:off x="8951975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4F610-6D42-F3C7-576D-723903DBD494}"/>
              </a:ext>
            </a:extLst>
          </p:cNvPr>
          <p:cNvSpPr txBox="1"/>
          <p:nvPr/>
        </p:nvSpPr>
        <p:spPr>
          <a:xfrm>
            <a:off x="2807208" y="5098070"/>
            <a:ext cx="662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Remove the signal volage VCC pullup resistor to reduce the max signal volage to 3.3 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57385-6B7B-B577-324B-6A22DB9F79A4}"/>
              </a:ext>
            </a:extLst>
          </p:cNvPr>
          <p:cNvSpPr txBox="1"/>
          <p:nvPr/>
        </p:nvSpPr>
        <p:spPr>
          <a:xfrm>
            <a:off x="7419446" y="183088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9607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C86209-4A7D-2B24-71A5-4BA44EF3190C}"/>
              </a:ext>
            </a:extLst>
          </p:cNvPr>
          <p:cNvSpPr/>
          <p:nvPr/>
        </p:nvSpPr>
        <p:spPr>
          <a:xfrm>
            <a:off x="6495412" y="4458703"/>
            <a:ext cx="3096643" cy="132028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A141D-AE90-186B-F002-F88300E7011C}"/>
              </a:ext>
            </a:extLst>
          </p:cNvPr>
          <p:cNvSpPr/>
          <p:nvPr/>
        </p:nvSpPr>
        <p:spPr>
          <a:xfrm>
            <a:off x="6495412" y="2853817"/>
            <a:ext cx="3096642" cy="13685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98D23-DF0F-B504-BFB0-7EE3355D5963}"/>
              </a:ext>
            </a:extLst>
          </p:cNvPr>
          <p:cNvSpPr/>
          <p:nvPr/>
        </p:nvSpPr>
        <p:spPr>
          <a:xfrm>
            <a:off x="6495413" y="1216508"/>
            <a:ext cx="3096642" cy="13685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F49E2-187A-29A3-A5A5-A7421698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25" y="1294819"/>
            <a:ext cx="719765" cy="64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A9C6C-2906-0E87-D292-DCB3A888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61" y="1310743"/>
            <a:ext cx="1793669" cy="110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56270B-D6AB-0553-FB2B-521130E5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799" y="2945712"/>
            <a:ext cx="1991068" cy="1064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5477F-1F4B-1889-6490-6A6CFFE60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866" y="2959030"/>
            <a:ext cx="719766" cy="519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97618-7FAE-6865-DB0C-2D53705EC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799" y="4528392"/>
            <a:ext cx="1853545" cy="1210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2ABF53-2BDC-A6F0-6E39-2FBF471FC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382" y="4529011"/>
            <a:ext cx="677252" cy="8127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8B482F-C26F-8772-77BE-0BFCD28DF999}"/>
              </a:ext>
            </a:extLst>
          </p:cNvPr>
          <p:cNvSpPr txBox="1"/>
          <p:nvPr/>
        </p:nvSpPr>
        <p:spPr>
          <a:xfrm>
            <a:off x="6495412" y="1956775"/>
            <a:ext cx="13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E43DA-510C-0EB4-74CF-EA6C4942B2AB}"/>
              </a:ext>
            </a:extLst>
          </p:cNvPr>
          <p:cNvSpPr txBox="1"/>
          <p:nvPr/>
        </p:nvSpPr>
        <p:spPr>
          <a:xfrm>
            <a:off x="6495410" y="3573488"/>
            <a:ext cx="120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0A0B5-6A5A-5326-B8A3-E6A68F49B650}"/>
              </a:ext>
            </a:extLst>
          </p:cNvPr>
          <p:cNvSpPr txBox="1"/>
          <p:nvPr/>
        </p:nvSpPr>
        <p:spPr>
          <a:xfrm>
            <a:off x="6408708" y="5262060"/>
            <a:ext cx="200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</a:t>
            </a:r>
          </a:p>
          <a:p>
            <a:r>
              <a:rPr lang="en-US" sz="1600" b="1" dirty="0"/>
              <a:t>PI</a:t>
            </a:r>
            <a:endParaRPr lang="en-SG" sz="16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D80CA7-9DC0-38A2-873D-A84D0B9AE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2952" y="2498079"/>
            <a:ext cx="1725504" cy="17810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5856DA-F7D9-11B7-CA6B-B21D42D248EE}"/>
              </a:ext>
            </a:extLst>
          </p:cNvPr>
          <p:cNvSpPr txBox="1"/>
          <p:nvPr/>
        </p:nvSpPr>
        <p:spPr>
          <a:xfrm>
            <a:off x="2882952" y="213437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6AAD95-70AB-674D-0A10-7CAD4C40D49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97495" y="1900765"/>
            <a:ext cx="1897918" cy="960936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B848F5-4DAE-A4F7-4953-3ADCAA849EAE}"/>
              </a:ext>
            </a:extLst>
          </p:cNvPr>
          <p:cNvCxnSpPr>
            <a:cxnSpLocks/>
          </p:cNvCxnSpPr>
          <p:nvPr/>
        </p:nvCxnSpPr>
        <p:spPr>
          <a:xfrm>
            <a:off x="4597495" y="3445739"/>
            <a:ext cx="18979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3FAC97-DE0E-E16D-ADA4-53EBB1CA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97495" y="4016501"/>
            <a:ext cx="1897917" cy="110234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865091-448A-5147-3DB9-97ACA52F78F3}"/>
              </a:ext>
            </a:extLst>
          </p:cNvPr>
          <p:cNvCxnSpPr>
            <a:cxnSpLocks/>
          </p:cNvCxnSpPr>
          <p:nvPr/>
        </p:nvCxnSpPr>
        <p:spPr>
          <a:xfrm>
            <a:off x="3321757" y="4222330"/>
            <a:ext cx="0" cy="4470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crocontroller - Free computer icons">
            <a:extLst>
              <a:ext uri="{FF2B5EF4-FFF2-40B4-BE49-F238E27FC236}">
                <a16:creationId xmlns:a16="http://schemas.microsoft.com/office/drawing/2014/main" id="{A039BD6E-F574-6152-1199-A41FFC56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94" y="4468162"/>
            <a:ext cx="1425271" cy="14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88167D-E83E-DCE7-1CE6-7C8C32787225}"/>
              </a:ext>
            </a:extLst>
          </p:cNvPr>
          <p:cNvSpPr txBox="1"/>
          <p:nvPr/>
        </p:nvSpPr>
        <p:spPr>
          <a:xfrm>
            <a:off x="4145077" y="4636603"/>
            <a:ext cx="1367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OT device micro controller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5060E-C503-C0B4-D49F-6CD4EA08F46B}"/>
              </a:ext>
            </a:extLst>
          </p:cNvPr>
          <p:cNvSpPr txBox="1"/>
          <p:nvPr/>
        </p:nvSpPr>
        <p:spPr>
          <a:xfrm>
            <a:off x="2463868" y="1229628"/>
            <a:ext cx="2478044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Set RTC Unit for OT/IoT Device</a:t>
            </a:r>
            <a:endParaRPr lang="en-SG" sz="2400" b="1" dirty="0"/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1C149F67-2183-0ECE-0B98-CBAA76060E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4620" y="1310317"/>
            <a:ext cx="558337" cy="558337"/>
          </a:xfrm>
          <a:prstGeom prst="rect">
            <a:avLst/>
          </a:prstGeom>
        </p:spPr>
      </p:pic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C769404D-84FD-EB04-4470-38B48556E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6831" y="2860938"/>
            <a:ext cx="558337" cy="558337"/>
          </a:xfrm>
          <a:prstGeom prst="rect">
            <a:avLst/>
          </a:prstGeom>
        </p:spPr>
      </p:pic>
      <p:pic>
        <p:nvPicPr>
          <p:cNvPr id="17" name="Graphic 16" descr="Clock with solid fill">
            <a:extLst>
              <a:ext uri="{FF2B5EF4-FFF2-40B4-BE49-F238E27FC236}">
                <a16:creationId xmlns:a16="http://schemas.microsoft.com/office/drawing/2014/main" id="{783CAC3B-B14A-6005-70C9-4ABBBE49E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50371" y="4551436"/>
            <a:ext cx="558337" cy="558337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BA276132-194A-68EF-68DC-6D9FC22D9D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9188" y="4188993"/>
            <a:ext cx="558337" cy="5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DED923-29EF-C891-D3DA-881863EB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3" y="1141880"/>
            <a:ext cx="5763491" cy="439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2AA3-B1C4-A388-FD33-F84F738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94" y="1416200"/>
            <a:ext cx="2008018" cy="207260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6D10E-6C58-D8FB-D656-A64CE6AA487A}"/>
              </a:ext>
            </a:extLst>
          </p:cNvPr>
          <p:cNvCxnSpPr>
            <a:cxnSpLocks/>
          </p:cNvCxnSpPr>
          <p:nvPr/>
        </p:nvCxnSpPr>
        <p:spPr>
          <a:xfrm>
            <a:off x="4313306" y="2745576"/>
            <a:ext cx="2246114" cy="2089713"/>
          </a:xfrm>
          <a:prstGeom prst="bentConnector3">
            <a:avLst>
              <a:gd name="adj1" fmla="val 591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C9800-0C33-28E7-8EF3-C1C6C5FF86A3}"/>
              </a:ext>
            </a:extLst>
          </p:cNvPr>
          <p:cNvCxnSpPr>
            <a:cxnSpLocks/>
          </p:cNvCxnSpPr>
          <p:nvPr/>
        </p:nvCxnSpPr>
        <p:spPr>
          <a:xfrm>
            <a:off x="4338029" y="2560108"/>
            <a:ext cx="2221391" cy="17606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F4635-4FF1-3434-7796-4B2DCD815BA1}"/>
              </a:ext>
            </a:extLst>
          </p:cNvPr>
          <p:cNvCxnSpPr>
            <a:cxnSpLocks/>
          </p:cNvCxnSpPr>
          <p:nvPr/>
        </p:nvCxnSpPr>
        <p:spPr>
          <a:xfrm>
            <a:off x="4355365" y="2154037"/>
            <a:ext cx="782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28C793-9F1C-388F-993C-4C0F0F6E8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6151" y="2535464"/>
            <a:ext cx="1400925" cy="638072"/>
          </a:xfrm>
          <a:prstGeom prst="bentConnector3">
            <a:avLst>
              <a:gd name="adj1" fmla="val 99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94DEDD-24F6-6CEE-1CB0-53379AEA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7465"/>
              </p:ext>
            </p:extLst>
          </p:nvPr>
        </p:nvGraphicFramePr>
        <p:xfrm>
          <a:off x="2425686" y="3895002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Arduino Uno/Nano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Pin24 A5/D19 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Pin25 A4/D18 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Pin17 +5V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Pin19 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DA86E6-9E88-1808-97B9-4F60B2F9D03E}"/>
              </a:ext>
            </a:extLst>
          </p:cNvPr>
          <p:cNvSpPr txBox="1"/>
          <p:nvPr/>
        </p:nvSpPr>
        <p:spPr>
          <a:xfrm>
            <a:off x="2371885" y="3536303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GPIO Connection</a:t>
            </a:r>
            <a:endParaRPr lang="en-SG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2E163E-49CE-9DAE-5973-E92A8B17A548}"/>
              </a:ext>
            </a:extLst>
          </p:cNvPr>
          <p:cNvCxnSpPr>
            <a:cxnSpLocks/>
          </p:cNvCxnSpPr>
          <p:nvPr/>
        </p:nvCxnSpPr>
        <p:spPr>
          <a:xfrm>
            <a:off x="4355365" y="2332653"/>
            <a:ext cx="1494929" cy="989045"/>
          </a:xfrm>
          <a:prstGeom prst="bentConnector3">
            <a:avLst>
              <a:gd name="adj1" fmla="val 3751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340310-4F56-1701-93DA-1AF39B3C53B4}"/>
              </a:ext>
            </a:extLst>
          </p:cNvPr>
          <p:cNvSpPr txBox="1"/>
          <p:nvPr/>
        </p:nvSpPr>
        <p:spPr>
          <a:xfrm>
            <a:off x="2445794" y="1079818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688AB-223A-16A1-1F32-9AE3CC3DDDFA}"/>
              </a:ext>
            </a:extLst>
          </p:cNvPr>
          <p:cNvSpPr txBox="1"/>
          <p:nvPr/>
        </p:nvSpPr>
        <p:spPr>
          <a:xfrm>
            <a:off x="7226178" y="80332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</p:spTree>
    <p:extLst>
      <p:ext uri="{BB962C8B-B14F-4D97-AF65-F5344CB8AC3E}">
        <p14:creationId xmlns:p14="http://schemas.microsoft.com/office/powerpoint/2010/main" val="34207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0804EC2E-2FCD-A6A1-2335-AD1E4EB2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5" y="1250302"/>
            <a:ext cx="7345814" cy="421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C0EEE-4762-FBE8-FF9A-6F4BB131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77" y="164013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BEF2B4-14A1-361D-C924-09C75768EA0D}"/>
              </a:ext>
            </a:extLst>
          </p:cNvPr>
          <p:cNvCxnSpPr>
            <a:cxnSpLocks/>
          </p:cNvCxnSpPr>
          <p:nvPr/>
        </p:nvCxnSpPr>
        <p:spPr>
          <a:xfrm>
            <a:off x="6317357" y="2189021"/>
            <a:ext cx="1865590" cy="817402"/>
          </a:xfrm>
          <a:prstGeom prst="bentConnector3">
            <a:avLst>
              <a:gd name="adj1" fmla="val 590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EEBB60-42C5-34E5-D112-8A8B1D82CE64}"/>
              </a:ext>
            </a:extLst>
          </p:cNvPr>
          <p:cNvCxnSpPr>
            <a:cxnSpLocks/>
          </p:cNvCxnSpPr>
          <p:nvPr/>
        </p:nvCxnSpPr>
        <p:spPr>
          <a:xfrm>
            <a:off x="6443134" y="1888046"/>
            <a:ext cx="1833119" cy="979654"/>
          </a:xfrm>
          <a:prstGeom prst="bentConnector3">
            <a:avLst>
              <a:gd name="adj1" fmla="val 6527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7ED0B-5491-9A7E-C24A-EFA5517EC2DE}"/>
              </a:ext>
            </a:extLst>
          </p:cNvPr>
          <p:cNvCxnSpPr>
            <a:cxnSpLocks/>
          </p:cNvCxnSpPr>
          <p:nvPr/>
        </p:nvCxnSpPr>
        <p:spPr>
          <a:xfrm>
            <a:off x="2979575" y="1321407"/>
            <a:ext cx="48861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A3FC3-26B7-A042-80FD-409825F937DD}"/>
              </a:ext>
            </a:extLst>
          </p:cNvPr>
          <p:cNvCxnSpPr>
            <a:cxnSpLocks/>
          </p:cNvCxnSpPr>
          <p:nvPr/>
        </p:nvCxnSpPr>
        <p:spPr>
          <a:xfrm flipV="1">
            <a:off x="7856375" y="1321407"/>
            <a:ext cx="0" cy="1355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821A4-E0E0-4954-0FBC-E9941EE818D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706" y="2676438"/>
            <a:ext cx="243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3C7708-527A-AB03-DD31-817DA9464B52}"/>
              </a:ext>
            </a:extLst>
          </p:cNvPr>
          <p:cNvCxnSpPr>
            <a:cxnSpLocks/>
          </p:cNvCxnSpPr>
          <p:nvPr/>
        </p:nvCxnSpPr>
        <p:spPr>
          <a:xfrm flipV="1">
            <a:off x="2979575" y="1321407"/>
            <a:ext cx="0" cy="67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9B759-85AE-6B47-E860-0AC5E067465B}"/>
              </a:ext>
            </a:extLst>
          </p:cNvPr>
          <p:cNvCxnSpPr>
            <a:cxnSpLocks/>
          </p:cNvCxnSpPr>
          <p:nvPr/>
        </p:nvCxnSpPr>
        <p:spPr>
          <a:xfrm flipH="1">
            <a:off x="2979575" y="1998922"/>
            <a:ext cx="734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28DAD-E41B-D8AC-893A-9536A665A52E}"/>
              </a:ext>
            </a:extLst>
          </p:cNvPr>
          <p:cNvCxnSpPr>
            <a:cxnSpLocks/>
          </p:cNvCxnSpPr>
          <p:nvPr/>
        </p:nvCxnSpPr>
        <p:spPr>
          <a:xfrm>
            <a:off x="7981779" y="1545336"/>
            <a:ext cx="0" cy="9487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4E63D7-99CC-3D4D-4F11-AE0752511BAC}"/>
              </a:ext>
            </a:extLst>
          </p:cNvPr>
          <p:cNvCxnSpPr>
            <a:cxnSpLocks/>
          </p:cNvCxnSpPr>
          <p:nvPr/>
        </p:nvCxnSpPr>
        <p:spPr>
          <a:xfrm>
            <a:off x="7981779" y="2494132"/>
            <a:ext cx="2011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D98E46-DBBD-FAF7-A3DB-92D2BC8B1C4C}"/>
              </a:ext>
            </a:extLst>
          </p:cNvPr>
          <p:cNvCxnSpPr>
            <a:cxnSpLocks/>
          </p:cNvCxnSpPr>
          <p:nvPr/>
        </p:nvCxnSpPr>
        <p:spPr>
          <a:xfrm flipH="1">
            <a:off x="3154680" y="1545336"/>
            <a:ext cx="48270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92E36-26B7-0A2F-6726-3E5A1A155BDA}"/>
              </a:ext>
            </a:extLst>
          </p:cNvPr>
          <p:cNvCxnSpPr>
            <a:cxnSpLocks/>
          </p:cNvCxnSpPr>
          <p:nvPr/>
        </p:nvCxnSpPr>
        <p:spPr>
          <a:xfrm>
            <a:off x="3154680" y="1545336"/>
            <a:ext cx="0" cy="6436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088202-EDD1-B812-3F04-2033A37CE3EF}"/>
              </a:ext>
            </a:extLst>
          </p:cNvPr>
          <p:cNvCxnSpPr>
            <a:cxnSpLocks/>
          </p:cNvCxnSpPr>
          <p:nvPr/>
        </p:nvCxnSpPr>
        <p:spPr>
          <a:xfrm>
            <a:off x="3154680" y="2189021"/>
            <a:ext cx="5589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E2E1FB-7F98-9BF1-8061-44C991D619C0}"/>
              </a:ext>
            </a:extLst>
          </p:cNvPr>
          <p:cNvSpPr txBox="1"/>
          <p:nvPr/>
        </p:nvSpPr>
        <p:spPr>
          <a:xfrm>
            <a:off x="796453" y="1376059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5AE77-283D-6174-1F0C-B3CDF395B0DD}"/>
              </a:ext>
            </a:extLst>
          </p:cNvPr>
          <p:cNvSpPr txBox="1"/>
          <p:nvPr/>
        </p:nvSpPr>
        <p:spPr>
          <a:xfrm>
            <a:off x="8182947" y="125626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95B7FE7-7002-9CF6-521F-BDDAA1AE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92439"/>
              </p:ext>
            </p:extLst>
          </p:nvPr>
        </p:nvGraphicFramePr>
        <p:xfrm>
          <a:off x="7262498" y="3689908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Raspberry PI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Pin5 GPIO 3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Pin3 GPIO 2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Pin4 5V Power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Pin6 Ground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20</cp:revision>
  <dcterms:created xsi:type="dcterms:W3CDTF">2024-08-14T02:02:57Z</dcterms:created>
  <dcterms:modified xsi:type="dcterms:W3CDTF">2024-08-16T09:03:30Z</dcterms:modified>
</cp:coreProperties>
</file>