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9B69-5E25-867B-A2DF-3096A7EA6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B0249-7166-525E-83DC-999F8A5CA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FE57-C2B2-7ECA-0263-8345F5F1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D62A-4D0C-5FD9-01C1-F45DAACC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D70A-4E37-4080-FCB1-E9222930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1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543D-307A-04C3-714A-73E30696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BE58B-C07C-2885-28BB-BF5A9B41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7B96-06DF-9D18-8F1D-8CC8BE03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69E6-550B-9023-B196-BDD1AC88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BAD9-DEDE-59C6-A5AC-10A1E10F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00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EF237-F788-9DFD-224D-C1F30920D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327AB-0A42-0DBE-DE9D-A13F43C05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FCDC9-3D71-33B6-E34C-A5E31FEB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FFDC0-1081-5B48-26A7-73535965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B8A1-FB3F-2859-B2DE-53EA195E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01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0D7A-7943-E2B3-5603-2E9618F0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7F51-8C3D-1C7F-D0B5-89586C4B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E886D-8C83-22C6-6894-42FE43C4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914B-4159-B80A-86D7-5BC4ED56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A5-6B16-8825-7BFA-D9BD53DF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124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0993-10DE-9573-EFED-C4034F52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4A05-4871-EAC9-C170-31E6959E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72B0-5D53-3771-4FD4-FCCBBC6D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57DE-6A92-7F74-E83C-2D50F63B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F600-53C9-A0A3-B301-5D28234B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372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BF26-E136-D5DD-2ECB-B8FE46ED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D555-690F-50F9-F072-02FCC1FC9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CB368-3F35-24DD-CDCE-2DD555B7A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63F8C-E819-B373-FAD8-F036BEF1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CB9D7-453F-9ECB-1408-69D5E1C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5BCDC-3EA8-FBF6-4949-5A80CA71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9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56CE-3BD5-04C6-B835-5AFB96AB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88FF-B17C-0794-498F-E92311CA6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CE247-EE07-69D4-FA78-F87DADCA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0948A-EF7D-9817-EED6-E8F2A271F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35908-C992-0852-2C27-65C4FD906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1BA0F-674A-286B-3A5F-04C10317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8D3E2-F630-6CE3-C419-5B6FD9EB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40DCA-7F84-8154-FA8D-43AD6944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44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E014-E2D6-606D-428D-1DCE0399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71190-C77A-DFD2-B8AA-A37A7BEA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86C7E-E0AC-AFA7-3541-8102BADB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1DBE8-A5DB-5D00-6977-17E339FE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72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8C3FF-F612-CF42-57C9-D69978E0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12DE-8D43-EDCC-2891-F67617E8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1C9F-3398-CAD4-8C41-13B876EE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02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2F4D-7BA4-2D6E-D481-91FACD17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CAAB-FEAF-05D2-D459-31A2ED1E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6C6C4-EC41-D117-E407-67F8E2CB5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C60D-51E9-8481-10BA-CBE387AD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3769A-FF03-D372-8719-DDCD6E35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2996F-96AE-BC96-8342-254DEF2D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11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87D5-6562-E491-D5F7-FD99ED48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DFCCC-E26C-5DB5-3350-07A8BD0AA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023C3-C7A5-2741-53A9-84B94EBCC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07C28-8251-CEFA-6BDB-0617F077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2207-9352-1848-6E37-8E4D088D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541B9-6400-8CF2-126B-FEA22075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62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7C3B4-91DB-71BF-2405-6CE9C248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9D054-BA6A-1A37-1BF8-3D1634724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88A4-B58E-3A39-DC4A-79BEFBF5A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094D7-3A6B-4785-A861-5FFE105C9C1C}" type="datetimeFigureOut">
              <a:rPr lang="en-SG" smtClean="0"/>
              <a:t>16/8/2024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1E8D-2D33-6612-671E-1A7AC8137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F121-7754-E80B-C423-19F55143F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76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sv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655269-7109-556D-71FD-899A99DA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45" y="2225028"/>
            <a:ext cx="2008018" cy="2072603"/>
          </a:xfrm>
          <a:prstGeom prst="rect">
            <a:avLst/>
          </a:prstGeom>
        </p:spPr>
      </p:pic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23BE33B7-D9E9-2B88-2D98-C1C448AAE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30" y="1142293"/>
            <a:ext cx="5828571" cy="393333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E6B75C-388B-C928-DB66-647E1368EF33}"/>
              </a:ext>
            </a:extLst>
          </p:cNvPr>
          <p:cNvCxnSpPr>
            <a:cxnSpLocks/>
          </p:cNvCxnSpPr>
          <p:nvPr/>
        </p:nvCxnSpPr>
        <p:spPr>
          <a:xfrm flipV="1">
            <a:off x="8138160" y="4201668"/>
            <a:ext cx="0" cy="785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368F5B-5DBE-4410-9C50-E67691C99DEE}"/>
              </a:ext>
            </a:extLst>
          </p:cNvPr>
          <p:cNvCxnSpPr/>
          <p:nvPr/>
        </p:nvCxnSpPr>
        <p:spPr>
          <a:xfrm>
            <a:off x="2807208" y="3429000"/>
            <a:ext cx="0" cy="15453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2618D-174B-C337-E927-7A0388D7CBC2}"/>
              </a:ext>
            </a:extLst>
          </p:cNvPr>
          <p:cNvCxnSpPr>
            <a:cxnSpLocks/>
          </p:cNvCxnSpPr>
          <p:nvPr/>
        </p:nvCxnSpPr>
        <p:spPr>
          <a:xfrm flipH="1">
            <a:off x="2807208" y="4961791"/>
            <a:ext cx="6156959" cy="250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F40127-515D-2E3D-1748-DA4CF70B5F99}"/>
              </a:ext>
            </a:extLst>
          </p:cNvPr>
          <p:cNvCxnSpPr>
            <a:cxnSpLocks/>
          </p:cNvCxnSpPr>
          <p:nvPr/>
        </p:nvCxnSpPr>
        <p:spPr>
          <a:xfrm flipV="1">
            <a:off x="8951975" y="4201668"/>
            <a:ext cx="0" cy="785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A4F610-6D42-F3C7-576D-723903DBD494}"/>
              </a:ext>
            </a:extLst>
          </p:cNvPr>
          <p:cNvSpPr txBox="1"/>
          <p:nvPr/>
        </p:nvSpPr>
        <p:spPr>
          <a:xfrm>
            <a:off x="2807208" y="5098070"/>
            <a:ext cx="662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Remove the signal volage VCC pullup resistor to reduce the max signal volage to 3.3 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657385-6B7B-B577-324B-6A22DB9F79A4}"/>
              </a:ext>
            </a:extLst>
          </p:cNvPr>
          <p:cNvSpPr txBox="1"/>
          <p:nvPr/>
        </p:nvSpPr>
        <p:spPr>
          <a:xfrm>
            <a:off x="7419446" y="1830880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I2C DS1307 RTC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96078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2C86209-4A7D-2B24-71A5-4BA44EF3190C}"/>
              </a:ext>
            </a:extLst>
          </p:cNvPr>
          <p:cNvSpPr/>
          <p:nvPr/>
        </p:nvSpPr>
        <p:spPr>
          <a:xfrm>
            <a:off x="6495412" y="4458703"/>
            <a:ext cx="3096643" cy="132028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9A141D-AE90-186B-F002-F88300E7011C}"/>
              </a:ext>
            </a:extLst>
          </p:cNvPr>
          <p:cNvSpPr/>
          <p:nvPr/>
        </p:nvSpPr>
        <p:spPr>
          <a:xfrm>
            <a:off x="6495412" y="2853817"/>
            <a:ext cx="3096642" cy="13685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98D23-DF0F-B504-BFB0-7EE3355D5963}"/>
              </a:ext>
            </a:extLst>
          </p:cNvPr>
          <p:cNvSpPr/>
          <p:nvPr/>
        </p:nvSpPr>
        <p:spPr>
          <a:xfrm>
            <a:off x="6495413" y="1216508"/>
            <a:ext cx="3096642" cy="136851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F49E2-187A-29A3-A5A5-A7421698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25" y="1294819"/>
            <a:ext cx="719765" cy="644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A9C6C-2906-0E87-D292-DCB3A888D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761" y="1310743"/>
            <a:ext cx="1793669" cy="11076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56270B-D6AB-0553-FB2B-521130E57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799" y="2945712"/>
            <a:ext cx="1991068" cy="10647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95477F-1F4B-1889-6490-6A6CFFE60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866" y="2959030"/>
            <a:ext cx="719766" cy="5190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297618-7FAE-6865-DB0C-2D53705EC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7799" y="4528392"/>
            <a:ext cx="1853545" cy="1210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2ABF53-2BDC-A6F0-6E39-2FBF471FC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0382" y="4529011"/>
            <a:ext cx="677252" cy="8127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8B482F-C26F-8772-77BE-0BFCD28DF999}"/>
              </a:ext>
            </a:extLst>
          </p:cNvPr>
          <p:cNvSpPr txBox="1"/>
          <p:nvPr/>
        </p:nvSpPr>
        <p:spPr>
          <a:xfrm>
            <a:off x="6495412" y="1956775"/>
            <a:ext cx="13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BeagleBone</a:t>
            </a:r>
            <a:r>
              <a:rPr lang="en-US" sz="1600" b="1" dirty="0"/>
              <a:t>-Black</a:t>
            </a:r>
            <a:endParaRPr lang="en-SG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4E43DA-510C-0EB4-74CF-EA6C4942B2AB}"/>
              </a:ext>
            </a:extLst>
          </p:cNvPr>
          <p:cNvSpPr txBox="1"/>
          <p:nvPr/>
        </p:nvSpPr>
        <p:spPr>
          <a:xfrm>
            <a:off x="6495410" y="3573488"/>
            <a:ext cx="120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Arduino Uno/Nano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0A0B5-6A5A-5326-B8A3-E6A68F49B650}"/>
              </a:ext>
            </a:extLst>
          </p:cNvPr>
          <p:cNvSpPr txBox="1"/>
          <p:nvPr/>
        </p:nvSpPr>
        <p:spPr>
          <a:xfrm>
            <a:off x="6408708" y="5262060"/>
            <a:ext cx="2008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Raspberry </a:t>
            </a:r>
          </a:p>
          <a:p>
            <a:r>
              <a:rPr lang="en-US" sz="1600" b="1" dirty="0"/>
              <a:t>PI</a:t>
            </a:r>
            <a:endParaRPr lang="en-SG" sz="16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6D80CA7-9DC0-38A2-873D-A84D0B9AEB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2952" y="2498079"/>
            <a:ext cx="1725504" cy="178100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E5856DA-F7D9-11B7-CA6B-B21D42D248EE}"/>
              </a:ext>
            </a:extLst>
          </p:cNvPr>
          <p:cNvSpPr txBox="1"/>
          <p:nvPr/>
        </p:nvSpPr>
        <p:spPr>
          <a:xfrm>
            <a:off x="2882952" y="2134376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I2C DS1307 RTC</a:t>
            </a:r>
            <a:endParaRPr lang="en-SG" sz="1600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6AAD95-70AB-674D-0A10-7CAD4C40D49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597495" y="1900765"/>
            <a:ext cx="1897918" cy="960936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B848F5-4DAE-A4F7-4953-3ADCAA849EAE}"/>
              </a:ext>
            </a:extLst>
          </p:cNvPr>
          <p:cNvCxnSpPr>
            <a:cxnSpLocks/>
          </p:cNvCxnSpPr>
          <p:nvPr/>
        </p:nvCxnSpPr>
        <p:spPr>
          <a:xfrm>
            <a:off x="4597495" y="3445739"/>
            <a:ext cx="18979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F3FAC97-DE0E-E16D-ADA4-53EBB1CA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97495" y="4016501"/>
            <a:ext cx="1897917" cy="1102343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865091-448A-5147-3DB9-97ACA52F78F3}"/>
              </a:ext>
            </a:extLst>
          </p:cNvPr>
          <p:cNvCxnSpPr>
            <a:cxnSpLocks/>
          </p:cNvCxnSpPr>
          <p:nvPr/>
        </p:nvCxnSpPr>
        <p:spPr>
          <a:xfrm>
            <a:off x="3321757" y="4222330"/>
            <a:ext cx="0" cy="4470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icrocontroller - Free computer icons">
            <a:extLst>
              <a:ext uri="{FF2B5EF4-FFF2-40B4-BE49-F238E27FC236}">
                <a16:creationId xmlns:a16="http://schemas.microsoft.com/office/drawing/2014/main" id="{A039BD6E-F574-6152-1199-A41FFC56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394" y="4468162"/>
            <a:ext cx="1425271" cy="14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088167D-E83E-DCE7-1CE6-7C8C32787225}"/>
              </a:ext>
            </a:extLst>
          </p:cNvPr>
          <p:cNvSpPr txBox="1"/>
          <p:nvPr/>
        </p:nvSpPr>
        <p:spPr>
          <a:xfrm>
            <a:off x="4145077" y="4636603"/>
            <a:ext cx="1367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Other OT device micro controller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65060E-C503-C0B4-D49F-6CD4EA08F46B}"/>
              </a:ext>
            </a:extLst>
          </p:cNvPr>
          <p:cNvSpPr txBox="1"/>
          <p:nvPr/>
        </p:nvSpPr>
        <p:spPr>
          <a:xfrm>
            <a:off x="2463868" y="1229628"/>
            <a:ext cx="2478044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Set RTC Unit for OT/IoT Device</a:t>
            </a:r>
            <a:endParaRPr lang="en-SG" sz="2400" b="1" dirty="0"/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1C149F67-2183-0ECE-0B98-CBAA76060E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64620" y="1310317"/>
            <a:ext cx="558337" cy="558337"/>
          </a:xfrm>
          <a:prstGeom prst="rect">
            <a:avLst/>
          </a:prstGeom>
        </p:spPr>
      </p:pic>
      <p:pic>
        <p:nvPicPr>
          <p:cNvPr id="15" name="Graphic 14" descr="Clock with solid fill">
            <a:extLst>
              <a:ext uri="{FF2B5EF4-FFF2-40B4-BE49-F238E27FC236}">
                <a16:creationId xmlns:a16="http://schemas.microsoft.com/office/drawing/2014/main" id="{C769404D-84FD-EB04-4470-38B48556EF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6831" y="2860938"/>
            <a:ext cx="558337" cy="558337"/>
          </a:xfrm>
          <a:prstGeom prst="rect">
            <a:avLst/>
          </a:prstGeom>
        </p:spPr>
      </p:pic>
      <p:pic>
        <p:nvPicPr>
          <p:cNvPr id="17" name="Graphic 16" descr="Clock with solid fill">
            <a:extLst>
              <a:ext uri="{FF2B5EF4-FFF2-40B4-BE49-F238E27FC236}">
                <a16:creationId xmlns:a16="http://schemas.microsoft.com/office/drawing/2014/main" id="{783CAC3B-B14A-6005-70C9-4ABBBE49EB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50371" y="4551436"/>
            <a:ext cx="558337" cy="558337"/>
          </a:xfrm>
          <a:prstGeom prst="rect">
            <a:avLst/>
          </a:prstGeom>
        </p:spPr>
      </p:pic>
      <p:pic>
        <p:nvPicPr>
          <p:cNvPr id="18" name="Graphic 17" descr="Clock with solid fill">
            <a:extLst>
              <a:ext uri="{FF2B5EF4-FFF2-40B4-BE49-F238E27FC236}">
                <a16:creationId xmlns:a16="http://schemas.microsoft.com/office/drawing/2014/main" id="{BA276132-194A-68EF-68DC-6D9FC22D9D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9188" y="4188993"/>
            <a:ext cx="558337" cy="55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3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ic IoT home automation using a BeagleBone Black and Drupal! - element14  Community">
            <a:extLst>
              <a:ext uri="{FF2B5EF4-FFF2-40B4-BE49-F238E27FC236}">
                <a16:creationId xmlns:a16="http://schemas.microsoft.com/office/drawing/2014/main" id="{E3B0B2A4-D2BE-8D74-9FB8-718F14150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92" y="851698"/>
            <a:ext cx="5196726" cy="4749282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DCE03-25CC-66BC-B6EC-0CF3C707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81" y="1694676"/>
            <a:ext cx="2008018" cy="2072603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E44DC9D-F89A-20DF-9455-936D399EFF5E}"/>
              </a:ext>
            </a:extLst>
          </p:cNvPr>
          <p:cNvCxnSpPr/>
          <p:nvPr/>
        </p:nvCxnSpPr>
        <p:spPr>
          <a:xfrm flipV="1">
            <a:off x="3915871" y="2036686"/>
            <a:ext cx="1642188" cy="9517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3135CB-4837-4240-CE59-4E75995F054D}"/>
              </a:ext>
            </a:extLst>
          </p:cNvPr>
          <p:cNvCxnSpPr>
            <a:cxnSpLocks/>
          </p:cNvCxnSpPr>
          <p:nvPr/>
        </p:nvCxnSpPr>
        <p:spPr>
          <a:xfrm flipV="1">
            <a:off x="3915871" y="2295144"/>
            <a:ext cx="1584456" cy="548640"/>
          </a:xfrm>
          <a:prstGeom prst="bentConnector3">
            <a:avLst>
              <a:gd name="adj1" fmla="val 2287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9DDBDC-29BE-5149-681E-0896D2C6C663}"/>
              </a:ext>
            </a:extLst>
          </p:cNvPr>
          <p:cNvCxnSpPr>
            <a:cxnSpLocks/>
          </p:cNvCxnSpPr>
          <p:nvPr/>
        </p:nvCxnSpPr>
        <p:spPr>
          <a:xfrm>
            <a:off x="3915871" y="2621249"/>
            <a:ext cx="27836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CF3E86-65F9-540F-F4F8-B61DA3D4610A}"/>
              </a:ext>
            </a:extLst>
          </p:cNvPr>
          <p:cNvCxnSpPr/>
          <p:nvPr/>
        </p:nvCxnSpPr>
        <p:spPr>
          <a:xfrm rot="5400000">
            <a:off x="6247607" y="2774442"/>
            <a:ext cx="605090" cy="298704"/>
          </a:xfrm>
          <a:prstGeom prst="bentConnector3">
            <a:avLst>
              <a:gd name="adj1" fmla="val 98358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A56C4F-AC9D-B2DA-EE83-C7259E315C8B}"/>
              </a:ext>
            </a:extLst>
          </p:cNvPr>
          <p:cNvCxnSpPr/>
          <p:nvPr/>
        </p:nvCxnSpPr>
        <p:spPr>
          <a:xfrm>
            <a:off x="3915871" y="2441448"/>
            <a:ext cx="11864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0052DC0-9BE4-01FC-3048-E7F58A3561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450" y="2704348"/>
            <a:ext cx="812139" cy="286335"/>
          </a:xfrm>
          <a:prstGeom prst="bentConnector3">
            <a:avLst>
              <a:gd name="adj1" fmla="val 972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58A6D3-969A-2BB7-B104-C63ADBA794A7}"/>
              </a:ext>
            </a:extLst>
          </p:cNvPr>
          <p:cNvSpPr txBox="1"/>
          <p:nvPr/>
        </p:nvSpPr>
        <p:spPr>
          <a:xfrm>
            <a:off x="1984281" y="1330974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I2C DS1307 RTC</a:t>
            </a:r>
            <a:endParaRPr lang="en-SG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3EF51-47D8-5AD3-F5FD-ECD8F81466B0}"/>
              </a:ext>
            </a:extLst>
          </p:cNvPr>
          <p:cNvSpPr txBox="1"/>
          <p:nvPr/>
        </p:nvSpPr>
        <p:spPr>
          <a:xfrm>
            <a:off x="5174368" y="459887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BeagleBone</a:t>
            </a:r>
            <a:r>
              <a:rPr lang="en-US" sz="1600" b="1" dirty="0"/>
              <a:t>-Black</a:t>
            </a:r>
            <a:endParaRPr lang="en-SG" sz="1600" b="1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BCE1D13-C882-2FF1-8669-E657FE9BB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31415"/>
              </p:ext>
            </p:extLst>
          </p:nvPr>
        </p:nvGraphicFramePr>
        <p:xfrm>
          <a:off x="2038083" y="4074953"/>
          <a:ext cx="2670016" cy="152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008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335008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  <a:p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/>
                        <a:t>BeagleBone</a:t>
                      </a:r>
                      <a:r>
                        <a:rPr lang="en-US" sz="1100" b="1" dirty="0"/>
                        <a:t>-Black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P9-19 I2C_2_SCL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P9-20 I2C_2_SDA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P9-05 VDD_5V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P9-01DGND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A39ED5B-1805-9D6F-4CD1-BA0C15160E28}"/>
              </a:ext>
            </a:extLst>
          </p:cNvPr>
          <p:cNvSpPr txBox="1"/>
          <p:nvPr/>
        </p:nvSpPr>
        <p:spPr>
          <a:xfrm>
            <a:off x="1984281" y="3716254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GPIO Connection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57232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5DED923-29EF-C891-D3DA-881863EB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13" y="1141880"/>
            <a:ext cx="5763491" cy="4396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B2AA3-B1C4-A388-FD33-F84F738B5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94" y="1416200"/>
            <a:ext cx="2008018" cy="2072603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7A6D10E-6C58-D8FB-D656-A64CE6AA487A}"/>
              </a:ext>
            </a:extLst>
          </p:cNvPr>
          <p:cNvCxnSpPr>
            <a:cxnSpLocks/>
          </p:cNvCxnSpPr>
          <p:nvPr/>
        </p:nvCxnSpPr>
        <p:spPr>
          <a:xfrm>
            <a:off x="4313306" y="2745576"/>
            <a:ext cx="2246114" cy="2089713"/>
          </a:xfrm>
          <a:prstGeom prst="bentConnector3">
            <a:avLst>
              <a:gd name="adj1" fmla="val 591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DFC9800-0C33-28E7-8EF3-C1C6C5FF86A3}"/>
              </a:ext>
            </a:extLst>
          </p:cNvPr>
          <p:cNvCxnSpPr>
            <a:cxnSpLocks/>
          </p:cNvCxnSpPr>
          <p:nvPr/>
        </p:nvCxnSpPr>
        <p:spPr>
          <a:xfrm>
            <a:off x="4338029" y="2560108"/>
            <a:ext cx="2221391" cy="176069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1F4635-4FF1-3434-7796-4B2DCD815BA1}"/>
              </a:ext>
            </a:extLst>
          </p:cNvPr>
          <p:cNvCxnSpPr>
            <a:cxnSpLocks/>
          </p:cNvCxnSpPr>
          <p:nvPr/>
        </p:nvCxnSpPr>
        <p:spPr>
          <a:xfrm>
            <a:off x="4355365" y="2154037"/>
            <a:ext cx="782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528C793-9F1C-388F-993C-4C0F0F6E83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56151" y="2535464"/>
            <a:ext cx="1400925" cy="638072"/>
          </a:xfrm>
          <a:prstGeom prst="bentConnector3">
            <a:avLst>
              <a:gd name="adj1" fmla="val 9995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794DEDD-24F6-6CEE-1CB0-53379AEAE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7465"/>
              </p:ext>
            </p:extLst>
          </p:nvPr>
        </p:nvGraphicFramePr>
        <p:xfrm>
          <a:off x="2425686" y="3895002"/>
          <a:ext cx="2886978" cy="140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89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443489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Arduino Uno/Nano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Pin24 A5/D19 SCL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Pin25 A4/D18 SDA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Pin17 +5V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Pin19 GND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0DA86E6-9E88-1808-97B9-4F60B2F9D03E}"/>
              </a:ext>
            </a:extLst>
          </p:cNvPr>
          <p:cNvSpPr txBox="1"/>
          <p:nvPr/>
        </p:nvSpPr>
        <p:spPr>
          <a:xfrm>
            <a:off x="2371885" y="3536303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GPIO Connection</a:t>
            </a:r>
            <a:endParaRPr lang="en-SG" sz="1600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A2E163E-49CE-9DAE-5973-E92A8B17A548}"/>
              </a:ext>
            </a:extLst>
          </p:cNvPr>
          <p:cNvCxnSpPr>
            <a:cxnSpLocks/>
          </p:cNvCxnSpPr>
          <p:nvPr/>
        </p:nvCxnSpPr>
        <p:spPr>
          <a:xfrm>
            <a:off x="4355365" y="2332653"/>
            <a:ext cx="1494929" cy="989045"/>
          </a:xfrm>
          <a:prstGeom prst="bentConnector3">
            <a:avLst>
              <a:gd name="adj1" fmla="val 37517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A340310-4F56-1701-93DA-1AF39B3C53B4}"/>
              </a:ext>
            </a:extLst>
          </p:cNvPr>
          <p:cNvSpPr txBox="1"/>
          <p:nvPr/>
        </p:nvSpPr>
        <p:spPr>
          <a:xfrm>
            <a:off x="2445794" y="1079818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I2C DS1307 RTC</a:t>
            </a:r>
            <a:endParaRPr lang="en-SG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D688AB-223A-16A1-1F32-9AE3CC3DDDFA}"/>
              </a:ext>
            </a:extLst>
          </p:cNvPr>
          <p:cNvSpPr txBox="1"/>
          <p:nvPr/>
        </p:nvSpPr>
        <p:spPr>
          <a:xfrm>
            <a:off x="7226178" y="803326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Arduino Uno/Nano</a:t>
            </a:r>
          </a:p>
        </p:txBody>
      </p:sp>
    </p:spTree>
    <p:extLst>
      <p:ext uri="{BB962C8B-B14F-4D97-AF65-F5344CB8AC3E}">
        <p14:creationId xmlns:p14="http://schemas.microsoft.com/office/powerpoint/2010/main" val="342071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ircuit board&#10;&#10;Description automatically generated">
            <a:extLst>
              <a:ext uri="{FF2B5EF4-FFF2-40B4-BE49-F238E27FC236}">
                <a16:creationId xmlns:a16="http://schemas.microsoft.com/office/drawing/2014/main" id="{0804EC2E-2FCD-A6A1-2335-AD1E4EB2B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5" y="1250302"/>
            <a:ext cx="7345814" cy="4217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EC0EEE-4762-FBE8-FF9A-6F4BB1318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477" y="1640136"/>
            <a:ext cx="2008018" cy="2072603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8BEF2B4-14A1-361D-C924-09C75768EA0D}"/>
              </a:ext>
            </a:extLst>
          </p:cNvPr>
          <p:cNvCxnSpPr>
            <a:cxnSpLocks/>
          </p:cNvCxnSpPr>
          <p:nvPr/>
        </p:nvCxnSpPr>
        <p:spPr>
          <a:xfrm>
            <a:off x="6317357" y="2189021"/>
            <a:ext cx="1865590" cy="817402"/>
          </a:xfrm>
          <a:prstGeom prst="bentConnector3">
            <a:avLst>
              <a:gd name="adj1" fmla="val 5900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4EEBB60-42C5-34E5-D112-8A8B1D82CE64}"/>
              </a:ext>
            </a:extLst>
          </p:cNvPr>
          <p:cNvCxnSpPr>
            <a:cxnSpLocks/>
          </p:cNvCxnSpPr>
          <p:nvPr/>
        </p:nvCxnSpPr>
        <p:spPr>
          <a:xfrm>
            <a:off x="6443134" y="1888046"/>
            <a:ext cx="1833119" cy="979654"/>
          </a:xfrm>
          <a:prstGeom prst="bentConnector3">
            <a:avLst>
              <a:gd name="adj1" fmla="val 6527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A7ED0B-5491-9A7E-C24A-EFA5517EC2DE}"/>
              </a:ext>
            </a:extLst>
          </p:cNvPr>
          <p:cNvCxnSpPr>
            <a:cxnSpLocks/>
          </p:cNvCxnSpPr>
          <p:nvPr/>
        </p:nvCxnSpPr>
        <p:spPr>
          <a:xfrm>
            <a:off x="2979575" y="1321407"/>
            <a:ext cx="48861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2A3FC3-26B7-A042-80FD-409825F937DD}"/>
              </a:ext>
            </a:extLst>
          </p:cNvPr>
          <p:cNvCxnSpPr>
            <a:cxnSpLocks/>
          </p:cNvCxnSpPr>
          <p:nvPr/>
        </p:nvCxnSpPr>
        <p:spPr>
          <a:xfrm flipV="1">
            <a:off x="7856375" y="1321407"/>
            <a:ext cx="0" cy="1355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F821A4-E0E0-4954-0FBC-E9941EE818D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65706" y="2676438"/>
            <a:ext cx="2437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3C7708-527A-AB03-DD31-817DA9464B52}"/>
              </a:ext>
            </a:extLst>
          </p:cNvPr>
          <p:cNvCxnSpPr>
            <a:cxnSpLocks/>
          </p:cNvCxnSpPr>
          <p:nvPr/>
        </p:nvCxnSpPr>
        <p:spPr>
          <a:xfrm flipV="1">
            <a:off x="2979575" y="1321407"/>
            <a:ext cx="0" cy="67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69B759-85AE-6B47-E860-0AC5E067465B}"/>
              </a:ext>
            </a:extLst>
          </p:cNvPr>
          <p:cNvCxnSpPr>
            <a:cxnSpLocks/>
          </p:cNvCxnSpPr>
          <p:nvPr/>
        </p:nvCxnSpPr>
        <p:spPr>
          <a:xfrm flipH="1">
            <a:off x="2979575" y="1998922"/>
            <a:ext cx="734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28DAD-E41B-D8AC-893A-9536A665A52E}"/>
              </a:ext>
            </a:extLst>
          </p:cNvPr>
          <p:cNvCxnSpPr>
            <a:cxnSpLocks/>
          </p:cNvCxnSpPr>
          <p:nvPr/>
        </p:nvCxnSpPr>
        <p:spPr>
          <a:xfrm>
            <a:off x="7981779" y="1545336"/>
            <a:ext cx="0" cy="94879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4E63D7-99CC-3D4D-4F11-AE0752511BAC}"/>
              </a:ext>
            </a:extLst>
          </p:cNvPr>
          <p:cNvCxnSpPr>
            <a:cxnSpLocks/>
          </p:cNvCxnSpPr>
          <p:nvPr/>
        </p:nvCxnSpPr>
        <p:spPr>
          <a:xfrm>
            <a:off x="7981779" y="2494132"/>
            <a:ext cx="20116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D98E46-DBBD-FAF7-A3DB-92D2BC8B1C4C}"/>
              </a:ext>
            </a:extLst>
          </p:cNvPr>
          <p:cNvCxnSpPr>
            <a:cxnSpLocks/>
          </p:cNvCxnSpPr>
          <p:nvPr/>
        </p:nvCxnSpPr>
        <p:spPr>
          <a:xfrm flipH="1">
            <a:off x="3154680" y="1545336"/>
            <a:ext cx="482709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992E36-26B7-0A2F-6726-3E5A1A155BDA}"/>
              </a:ext>
            </a:extLst>
          </p:cNvPr>
          <p:cNvCxnSpPr>
            <a:cxnSpLocks/>
          </p:cNvCxnSpPr>
          <p:nvPr/>
        </p:nvCxnSpPr>
        <p:spPr>
          <a:xfrm>
            <a:off x="3154680" y="1545336"/>
            <a:ext cx="0" cy="64368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088202-EDD1-B812-3F04-2033A37CE3EF}"/>
              </a:ext>
            </a:extLst>
          </p:cNvPr>
          <p:cNvCxnSpPr>
            <a:cxnSpLocks/>
          </p:cNvCxnSpPr>
          <p:nvPr/>
        </p:nvCxnSpPr>
        <p:spPr>
          <a:xfrm>
            <a:off x="3154680" y="2189021"/>
            <a:ext cx="55890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E2E1FB-7F98-9BF1-8061-44C991D619C0}"/>
              </a:ext>
            </a:extLst>
          </p:cNvPr>
          <p:cNvSpPr txBox="1"/>
          <p:nvPr/>
        </p:nvSpPr>
        <p:spPr>
          <a:xfrm>
            <a:off x="796453" y="1376059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Raspberry PI</a:t>
            </a:r>
            <a:endParaRPr lang="en-SG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25AE77-283D-6174-1F0C-B3CDF395B0DD}"/>
              </a:ext>
            </a:extLst>
          </p:cNvPr>
          <p:cNvSpPr txBox="1"/>
          <p:nvPr/>
        </p:nvSpPr>
        <p:spPr>
          <a:xfrm>
            <a:off x="8182947" y="1256260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I2C DS1307 RTC</a:t>
            </a:r>
            <a:endParaRPr lang="en-SG" sz="1600" b="1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95B7FE7-7002-9CF6-521F-BDDAA1AE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92439"/>
              </p:ext>
            </p:extLst>
          </p:nvPr>
        </p:nvGraphicFramePr>
        <p:xfrm>
          <a:off x="7262498" y="3689908"/>
          <a:ext cx="2886978" cy="140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89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443489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Raspberry PI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Pin5 GPIO 3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Pin3 GPIO 2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Pin4 5V Power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Pin6 Ground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06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133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20</cp:revision>
  <dcterms:created xsi:type="dcterms:W3CDTF">2024-08-14T02:02:57Z</dcterms:created>
  <dcterms:modified xsi:type="dcterms:W3CDTF">2024-08-16T09:11:07Z</dcterms:modified>
</cp:coreProperties>
</file>