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F9B69-5E25-867B-A2DF-3096A7EA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B0249-7166-525E-83DC-999F8A5C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FE57-C2B2-7ECA-0263-8345F5F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D62A-4D0C-5FD9-01C1-F45DAACC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D70A-4E37-4080-FCB1-E9222930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1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543D-307A-04C3-714A-73E30696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E58B-C07C-2885-28BB-BF5A9B41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7B96-06DF-9D18-8F1D-8CC8BE0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69E6-550B-9023-B196-BDD1AC88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BAD9-DEDE-59C6-A5AC-10A1E10F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00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F237-F788-9DFD-224D-C1F30920D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327AB-0A42-0DBE-DE9D-A13F43C0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CDC9-3D71-33B6-E34C-A5E31FEB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FDC0-1081-5B48-26A7-7353596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B8A1-FB3F-2859-B2DE-53EA195E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01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0D7A-7943-E2B3-5603-2E9618F0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7F51-8C3D-1C7F-D0B5-89586C4B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886D-8C83-22C6-6894-42FE43C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914B-4159-B80A-86D7-5BC4ED5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A5-6B16-8825-7BFA-D9BD53D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993-10DE-9573-EFED-C4034F52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4A05-4871-EAC9-C170-31E6959E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72B0-5D53-3771-4FD4-FCCBBC6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57DE-6A92-7F74-E83C-2D50F63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F600-53C9-A0A3-B301-5D28234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7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BF26-E136-D5DD-2ECB-B8FE46ED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555-690F-50F9-F072-02FCC1FC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CB368-3F35-24DD-CDCE-2DD555B7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63F8C-E819-B373-FAD8-F036BEF1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CB9D7-453F-9ECB-1408-69D5E1CA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BCDC-3EA8-FBF6-4949-5A80CA71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97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56CE-3BD5-04C6-B835-5AFB96A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88FF-B17C-0794-498F-E92311C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CE247-EE07-69D4-FA78-F87DADCA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948A-EF7D-9817-EED6-E8F2A271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35908-C992-0852-2C27-65C4FD90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1BA0F-674A-286B-3A5F-04C10317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8D3E2-F630-6CE3-C419-5B6FD9EB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0DCA-7F84-8154-FA8D-43AD6944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4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014-E2D6-606D-428D-1DCE0399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1190-C77A-DFD2-B8AA-A37A7BE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86C7E-E0AC-AFA7-3541-8102BADB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1DBE8-A5DB-5D00-6977-17E339F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72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8C3FF-F612-CF42-57C9-D6997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612DE-8D43-EDCC-2891-F67617E8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1C9F-3398-CAD4-8C41-13B876EE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0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2F4D-7BA4-2D6E-D481-91FACD17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0CAAB-FEAF-05D2-D459-31A2ED1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6C4-EC41-D117-E407-67F8E2CB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1C60D-51E9-8481-10BA-CBE387AD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769A-FF03-D372-8719-DDCD6E35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2996F-96AE-BC96-8342-254DEF2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11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87D5-6562-E491-D5F7-FD99ED48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DFCCC-E26C-5DB5-3350-07A8BD0AA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23C3-C7A5-2741-53A9-84B94EBCC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7C28-8251-CEFA-6BDB-0617F07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2207-9352-1848-6E37-8E4D088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541B9-6400-8CF2-126B-FEA22075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862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7C3B4-91DB-71BF-2405-6CE9C248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D054-BA6A-1A37-1BF8-3D163472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88A4-B58E-3A39-DC4A-79BEFBF5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094D7-3A6B-4785-A861-5FFE105C9C1C}" type="datetimeFigureOut">
              <a:rPr lang="en-SG" smtClean="0"/>
              <a:t>14/8/2024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91E8D-2D33-6612-671E-1A7AC813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F121-7754-E80B-C423-19F55143F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078EF-D25E-417A-AD69-7400C7AF88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76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IoT home automation using a BeagleBone Black and Drupal! - element14  Community">
            <a:extLst>
              <a:ext uri="{FF2B5EF4-FFF2-40B4-BE49-F238E27FC236}">
                <a16:creationId xmlns:a16="http://schemas.microsoft.com/office/drawing/2014/main" id="{E3B0B2A4-D2BE-8D74-9FB8-718F14150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92" y="851698"/>
            <a:ext cx="5196726" cy="4749282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DCE03-25CC-66BC-B6EC-0CF3C707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1694676"/>
            <a:ext cx="2008018" cy="20726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E44DC9D-F89A-20DF-9455-936D399EFF5E}"/>
              </a:ext>
            </a:extLst>
          </p:cNvPr>
          <p:cNvCxnSpPr/>
          <p:nvPr/>
        </p:nvCxnSpPr>
        <p:spPr>
          <a:xfrm flipV="1">
            <a:off x="3915871" y="2036686"/>
            <a:ext cx="1642188" cy="9517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3135CB-4837-4240-CE59-4E75995F054D}"/>
              </a:ext>
            </a:extLst>
          </p:cNvPr>
          <p:cNvCxnSpPr>
            <a:cxnSpLocks/>
          </p:cNvCxnSpPr>
          <p:nvPr/>
        </p:nvCxnSpPr>
        <p:spPr>
          <a:xfrm flipV="1">
            <a:off x="3915871" y="2295144"/>
            <a:ext cx="1584456" cy="548640"/>
          </a:xfrm>
          <a:prstGeom prst="bentConnector3">
            <a:avLst>
              <a:gd name="adj1" fmla="val 228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9DDBDC-29BE-5149-681E-0896D2C6C663}"/>
              </a:ext>
            </a:extLst>
          </p:cNvPr>
          <p:cNvCxnSpPr>
            <a:cxnSpLocks/>
          </p:cNvCxnSpPr>
          <p:nvPr/>
        </p:nvCxnSpPr>
        <p:spPr>
          <a:xfrm>
            <a:off x="3915871" y="2621249"/>
            <a:ext cx="278363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CF3E86-65F9-540F-F4F8-B61DA3D4610A}"/>
              </a:ext>
            </a:extLst>
          </p:cNvPr>
          <p:cNvCxnSpPr/>
          <p:nvPr/>
        </p:nvCxnSpPr>
        <p:spPr>
          <a:xfrm rot="5400000">
            <a:off x="6247607" y="2774442"/>
            <a:ext cx="605090" cy="298704"/>
          </a:xfrm>
          <a:prstGeom prst="bentConnector3">
            <a:avLst>
              <a:gd name="adj1" fmla="val 9835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56C4F-AC9D-B2DA-EE83-C7259E315C8B}"/>
              </a:ext>
            </a:extLst>
          </p:cNvPr>
          <p:cNvCxnSpPr/>
          <p:nvPr/>
        </p:nvCxnSpPr>
        <p:spPr>
          <a:xfrm>
            <a:off x="3915871" y="2441448"/>
            <a:ext cx="11864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0052DC0-9BE4-01FC-3048-E7F58A3561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39450" y="2704348"/>
            <a:ext cx="812139" cy="286335"/>
          </a:xfrm>
          <a:prstGeom prst="bentConnector3">
            <a:avLst>
              <a:gd name="adj1" fmla="val 972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58A6D3-969A-2BB7-B104-C63ADBA794A7}"/>
              </a:ext>
            </a:extLst>
          </p:cNvPr>
          <p:cNvSpPr txBox="1"/>
          <p:nvPr/>
        </p:nvSpPr>
        <p:spPr>
          <a:xfrm>
            <a:off x="1984281" y="133097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I2C DS1307 RTC</a:t>
            </a:r>
            <a:endParaRPr lang="en-SG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B3EF51-47D8-5AD3-F5FD-ECD8F81466B0}"/>
              </a:ext>
            </a:extLst>
          </p:cNvPr>
          <p:cNvSpPr txBox="1"/>
          <p:nvPr/>
        </p:nvSpPr>
        <p:spPr>
          <a:xfrm>
            <a:off x="5174368" y="459887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BeagleBone</a:t>
            </a:r>
            <a:r>
              <a:rPr lang="en-US" sz="1600" b="1" dirty="0"/>
              <a:t>-Black</a:t>
            </a:r>
            <a:endParaRPr lang="en-SG" sz="1600" b="1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BCE1D13-C882-2FF1-8669-E657FE9B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31415"/>
              </p:ext>
            </p:extLst>
          </p:nvPr>
        </p:nvGraphicFramePr>
        <p:xfrm>
          <a:off x="2038083" y="4074953"/>
          <a:ext cx="2670016" cy="15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08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335008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  <a:p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/>
                        <a:t>BeagleBone</a:t>
                      </a:r>
                      <a:r>
                        <a:rPr lang="en-US" sz="1100" b="1" dirty="0"/>
                        <a:t>-Black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P9-19 I2C_2_SCL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P9-20 I2C_2_SDA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P9-05 VDD_5V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P9-01DGND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39ED5B-1805-9D6F-4CD1-BA0C15160E28}"/>
              </a:ext>
            </a:extLst>
          </p:cNvPr>
          <p:cNvSpPr txBox="1"/>
          <p:nvPr/>
        </p:nvSpPr>
        <p:spPr>
          <a:xfrm>
            <a:off x="1984281" y="3716254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GPIO Connection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7232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5DED923-29EF-C891-D3DA-881863EB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13" y="1141880"/>
            <a:ext cx="5763491" cy="439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B2AA3-B1C4-A388-FD33-F84F738B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94" y="1416200"/>
            <a:ext cx="2008018" cy="207260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A6D10E-6C58-D8FB-D656-A64CE6AA487A}"/>
              </a:ext>
            </a:extLst>
          </p:cNvPr>
          <p:cNvCxnSpPr>
            <a:cxnSpLocks/>
          </p:cNvCxnSpPr>
          <p:nvPr/>
        </p:nvCxnSpPr>
        <p:spPr>
          <a:xfrm>
            <a:off x="4313306" y="2745576"/>
            <a:ext cx="2246114" cy="2089713"/>
          </a:xfrm>
          <a:prstGeom prst="bentConnector3">
            <a:avLst>
              <a:gd name="adj1" fmla="val 591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DFC9800-0C33-28E7-8EF3-C1C6C5FF86A3}"/>
              </a:ext>
            </a:extLst>
          </p:cNvPr>
          <p:cNvCxnSpPr>
            <a:cxnSpLocks/>
          </p:cNvCxnSpPr>
          <p:nvPr/>
        </p:nvCxnSpPr>
        <p:spPr>
          <a:xfrm>
            <a:off x="4338029" y="2560108"/>
            <a:ext cx="2221391" cy="17606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F4635-4FF1-3434-7796-4B2DCD815BA1}"/>
              </a:ext>
            </a:extLst>
          </p:cNvPr>
          <p:cNvCxnSpPr>
            <a:cxnSpLocks/>
          </p:cNvCxnSpPr>
          <p:nvPr/>
        </p:nvCxnSpPr>
        <p:spPr>
          <a:xfrm>
            <a:off x="4355365" y="2154037"/>
            <a:ext cx="782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528C793-9F1C-388F-993C-4C0F0F6E83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6151" y="2535464"/>
            <a:ext cx="1400925" cy="638072"/>
          </a:xfrm>
          <a:prstGeom prst="bentConnector3">
            <a:avLst>
              <a:gd name="adj1" fmla="val 99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94DEDD-24F6-6CEE-1CB0-53379AEA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33643"/>
              </p:ext>
            </p:extLst>
          </p:nvPr>
        </p:nvGraphicFramePr>
        <p:xfrm>
          <a:off x="2425686" y="3895002"/>
          <a:ext cx="2886978" cy="140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9">
                  <a:extLst>
                    <a:ext uri="{9D8B030D-6E8A-4147-A177-3AD203B41FA5}">
                      <a16:colId xmlns:a16="http://schemas.microsoft.com/office/drawing/2014/main" val="1826065628"/>
                    </a:ext>
                  </a:extLst>
                </a:gridCol>
                <a:gridCol w="1443489">
                  <a:extLst>
                    <a:ext uri="{9D8B030D-6E8A-4147-A177-3AD203B41FA5}">
                      <a16:colId xmlns:a16="http://schemas.microsoft.com/office/drawing/2014/main" val="4229361534"/>
                    </a:ext>
                  </a:extLst>
                </a:gridCol>
              </a:tblGrid>
              <a:tr h="314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I2C DS1307 RTC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/>
                        <a:t>Arduino Uno/Nano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69430213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SCL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Pin24 A5/D19 SCL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03730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SDA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Pin25 A4</a:t>
                      </a:r>
                      <a:r>
                        <a:rPr lang="en-US" sz="1100" b="1" dirty="0"/>
                        <a:t>/D18 SDA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572589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VCC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Pin17 +5V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79759631"/>
                  </a:ext>
                </a:extLst>
              </a:tr>
              <a:tr h="273488">
                <a:tc>
                  <a:txBody>
                    <a:bodyPr/>
                    <a:lstStyle/>
                    <a:p>
                      <a:r>
                        <a:rPr lang="en-US" sz="1100" b="1" dirty="0"/>
                        <a:t>GND</a:t>
                      </a:r>
                      <a:endParaRPr lang="en-SG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Pin19 GND</a:t>
                      </a:r>
                      <a:endParaRPr lang="en-SG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691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0DA86E6-9E88-1808-97B9-4F60B2F9D03E}"/>
              </a:ext>
            </a:extLst>
          </p:cNvPr>
          <p:cNvSpPr txBox="1"/>
          <p:nvPr/>
        </p:nvSpPr>
        <p:spPr>
          <a:xfrm>
            <a:off x="2371885" y="3536303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GPIO Connection</a:t>
            </a:r>
            <a:endParaRPr lang="en-SG" sz="1600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2E163E-49CE-9DAE-5973-E92A8B17A548}"/>
              </a:ext>
            </a:extLst>
          </p:cNvPr>
          <p:cNvCxnSpPr>
            <a:cxnSpLocks/>
          </p:cNvCxnSpPr>
          <p:nvPr/>
        </p:nvCxnSpPr>
        <p:spPr>
          <a:xfrm>
            <a:off x="4355365" y="2332653"/>
            <a:ext cx="1494929" cy="989045"/>
          </a:xfrm>
          <a:prstGeom prst="bentConnector3">
            <a:avLst>
              <a:gd name="adj1" fmla="val 37517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A340310-4F56-1701-93DA-1AF39B3C53B4}"/>
              </a:ext>
            </a:extLst>
          </p:cNvPr>
          <p:cNvSpPr txBox="1"/>
          <p:nvPr/>
        </p:nvSpPr>
        <p:spPr>
          <a:xfrm>
            <a:off x="2445794" y="1079818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I2C DS1307 RTC</a:t>
            </a:r>
            <a:endParaRPr lang="en-SG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D688AB-223A-16A1-1F32-9AE3CC3DDDFA}"/>
              </a:ext>
            </a:extLst>
          </p:cNvPr>
          <p:cNvSpPr txBox="1"/>
          <p:nvPr/>
        </p:nvSpPr>
        <p:spPr>
          <a:xfrm>
            <a:off x="7226178" y="803326"/>
            <a:ext cx="2008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Arduino Uno/Nano</a:t>
            </a:r>
          </a:p>
        </p:txBody>
      </p:sp>
    </p:spTree>
    <p:extLst>
      <p:ext uri="{BB962C8B-B14F-4D97-AF65-F5344CB8AC3E}">
        <p14:creationId xmlns:p14="http://schemas.microsoft.com/office/powerpoint/2010/main" val="342071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2024-08-14T02:02:57Z</dcterms:created>
  <dcterms:modified xsi:type="dcterms:W3CDTF">2024-08-14T02:46:43Z</dcterms:modified>
</cp:coreProperties>
</file>