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02B04D-EE1E-A91E-38EC-F64BE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6" y="1409981"/>
            <a:ext cx="5285714" cy="2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14558-9748-2EF5-EABB-7C7032E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" y="1127834"/>
            <a:ext cx="4778447" cy="2529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A941B-7E22-8B34-9EDC-35064ACDDCCF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A8890-0639-C4CF-BD3B-3DAE230743E2}"/>
              </a:ext>
            </a:extLst>
          </p:cNvPr>
          <p:cNvSpPr txBox="1"/>
          <p:nvPr/>
        </p:nvSpPr>
        <p:spPr>
          <a:xfrm>
            <a:off x="433172" y="724158"/>
            <a:ext cx="4559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Normal firmware’s distance data calculate code </a:t>
            </a:r>
            <a:endParaRPr lang="en-SG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E498C-8963-3178-6838-AD568B8FE8C3}"/>
              </a:ext>
            </a:extLst>
          </p:cNvPr>
          <p:cNvSpPr txBox="1"/>
          <p:nvPr/>
        </p:nvSpPr>
        <p:spPr>
          <a:xfrm>
            <a:off x="5523116" y="785168"/>
            <a:ext cx="594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Malicious firmware’s distance calculate code which added the random latency of the time and random offset of the distance: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464B-84A6-9C60-1AF9-927D03040FC6}"/>
              </a:ext>
            </a:extLst>
          </p:cNvPr>
          <p:cNvSpPr/>
          <p:nvPr/>
        </p:nvSpPr>
        <p:spPr>
          <a:xfrm>
            <a:off x="7324344" y="2191752"/>
            <a:ext cx="1325880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3807-8781-7C59-C302-643F9FF9D732}"/>
              </a:ext>
            </a:extLst>
          </p:cNvPr>
          <p:cNvSpPr/>
          <p:nvPr/>
        </p:nvSpPr>
        <p:spPr>
          <a:xfrm>
            <a:off x="7324344" y="2539021"/>
            <a:ext cx="1426464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59A32-1968-34DD-6238-385834F4D607}"/>
              </a:ext>
            </a:extLst>
          </p:cNvPr>
          <p:cNvSpPr/>
          <p:nvPr/>
        </p:nvSpPr>
        <p:spPr>
          <a:xfrm>
            <a:off x="9098280" y="3015287"/>
            <a:ext cx="1286256" cy="292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CBBC4-2A43-082F-8E6F-581155744A13}"/>
              </a:ext>
            </a:extLst>
          </p:cNvPr>
          <p:cNvCxnSpPr/>
          <p:nvPr/>
        </p:nvCxnSpPr>
        <p:spPr>
          <a:xfrm>
            <a:off x="3979164" y="3161591"/>
            <a:ext cx="2026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F2C8E-8939-4917-268B-BC661D968CF3}"/>
              </a:ext>
            </a:extLst>
          </p:cNvPr>
          <p:cNvCxnSpPr>
            <a:cxnSpLocks/>
          </p:cNvCxnSpPr>
          <p:nvPr/>
        </p:nvCxnSpPr>
        <p:spPr>
          <a:xfrm>
            <a:off x="2458212" y="2661756"/>
            <a:ext cx="3547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1FC7D-8EAA-0176-AB6B-38E83CFFA9DD}"/>
              </a:ext>
            </a:extLst>
          </p:cNvPr>
          <p:cNvCxnSpPr>
            <a:cxnSpLocks/>
          </p:cNvCxnSpPr>
          <p:nvPr/>
        </p:nvCxnSpPr>
        <p:spPr>
          <a:xfrm>
            <a:off x="2334260" y="2264089"/>
            <a:ext cx="367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222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14</cp:revision>
  <dcterms:created xsi:type="dcterms:W3CDTF">2024-01-31T15:26:05Z</dcterms:created>
  <dcterms:modified xsi:type="dcterms:W3CDTF">2024-02-01T09:10:45Z</dcterms:modified>
</cp:coreProperties>
</file>