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34BE-8C20-40BD-B37D-1D72CA947284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8E96-92C7-4A6B-80D2-BF9BC2B92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56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C8E96-92C7-4A6B-80D2-BF9BC2B9289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66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50-9715-71DD-6D09-2B8EE0B8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955E-D0CD-AFC0-EDF8-21FFE1B9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8782-D3E0-CFD8-1FD8-76129EDF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CAE-238A-CEDE-938B-079745A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36F-1396-B72B-676D-E2EE764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6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71D-AE07-BBDC-2A89-9A8D7DA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64BC-B337-A535-F11E-E1FC177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AD0-94CE-3F55-9867-3B6CB51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CFB7-3217-9DA2-3846-A68DD268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B39B-2868-78AA-5C22-D1CA9BC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BD9F-B5EF-807D-B343-220A8D4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959D-8822-7E2D-6B95-DD30152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6860-C187-85D7-1B1A-D8B331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C6C-8DAB-38C2-99D1-ACA3E00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193-21A5-0CBB-EA1E-7DC9A3D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158-923F-34C2-4186-0FC2D04A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95-FBD9-2EB1-AB40-87953441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601-C14E-C2FB-CD4F-5B489B1D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280-31AD-DFA2-49A6-CEF58DD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048B-1EE8-DD1D-B8E5-0D9D66E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BF-4387-2DA2-770F-22E61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723-AAB4-0502-A78B-CC9E1D43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FB86-2083-1444-27EF-08F92F25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45DE-83C9-828A-65E8-0E57DFA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E23-5F04-5533-6804-B6302DC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029-E8EF-2FC2-DBF2-65E6DC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A20E-6A87-AF6C-8C7A-FC4374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A4AF-3312-1766-0303-852163BE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6E9-E642-2750-83C7-4628854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47B8-7888-9F80-55EB-DBC7980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A020-2B73-3745-9CC5-206FDEA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E2C-C485-89BC-F488-418D142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513-5050-94A6-2FF1-157C85A2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0CB2-9156-396F-C038-33901254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4C55-EA10-29EA-27CB-2B3B405E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C84-933E-AC3B-F919-1925F895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99E-C307-B557-B591-E921C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DF80-8702-B453-40D0-A9C81B51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9AB8-0D4E-E9B6-A9DE-0F01A0F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4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671-2F7E-3EE1-7373-38E4BF1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147-E3C8-6B72-1F90-B33AEE2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9729-486A-59AB-4EAB-F86372B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3379-1BE7-015F-6DD8-1BCBA8C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0E7D-B5AE-6FF3-EA59-82F900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2648-BDCD-5CEC-AAFF-8D27856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E5FF-5ACD-EFFA-44F2-FB49205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7CFE-4FA5-9E69-F36F-2653607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18F-74EE-1F16-3AB2-00D418A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4E0-2C75-E32B-FA01-6E1E7735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852-1AC7-E8A5-3842-4656E56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CA5-B934-4FF3-CA32-176C28A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37E2-A20B-6C0A-52EF-353576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2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DA5-13F3-BD3F-318E-6018F57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0F761-728F-F215-6FCC-05100B22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D9B7-8842-8A6A-F812-C7ACCBE5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F2388-0AB5-DB0E-A200-2BE4DA0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2FE-3E25-F415-834A-E10CC8D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9D54-E407-6F96-0CC2-92B5D9C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1E4-3FDB-E671-C7B7-8144DFB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0B5B-8274-80AA-BCE7-0C9D002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2BA-7ECE-B043-EA91-F5FC0A6C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1509-CCC6-462B-BAD1-586C6842538A}" type="datetimeFigureOut">
              <a:rPr lang="en-SG" smtClean="0"/>
              <a:t>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1866-A0F5-1614-CF24-E35E9AC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447-8CE0-ABFB-323B-595F05BB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AE2C92E-465B-7B81-8CD6-86A70656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5" y="1367649"/>
            <a:ext cx="7721520" cy="4532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05037-BF80-D6A4-19CA-2E42D670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98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97BF7-D77A-27C6-1E7B-CCB755A6064E}"/>
              </a:ext>
            </a:extLst>
          </p:cNvPr>
          <p:cNvCxnSpPr>
            <a:stCxn id="29" idx="2"/>
          </p:cNvCxnSpPr>
          <p:nvPr/>
        </p:nvCxnSpPr>
        <p:spPr>
          <a:xfrm>
            <a:off x="3202626" y="2521131"/>
            <a:ext cx="6918" cy="189542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A4A7CD-D977-934F-95AA-6452CA4AB21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202626" y="2521131"/>
            <a:ext cx="1176080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75344-04CF-C681-4602-9677CB41CD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26545" y="2521131"/>
            <a:ext cx="1176081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D98D922-BDF3-4EDA-4054-28C75D1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78" y="2182332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181DDD-FD2B-A775-3107-37FF19F74DAE}"/>
              </a:ext>
            </a:extLst>
          </p:cNvPr>
          <p:cNvCxnSpPr>
            <a:cxnSpLocks/>
          </p:cNvCxnSpPr>
          <p:nvPr/>
        </p:nvCxnSpPr>
        <p:spPr>
          <a:xfrm>
            <a:off x="5073049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BBAE1-C312-EB69-89B1-32A1D49C5A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9392" y="2537514"/>
            <a:ext cx="818414" cy="197962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52026-A25B-8DC7-42F7-C88B64D72537}"/>
              </a:ext>
            </a:extLst>
          </p:cNvPr>
          <p:cNvCxnSpPr>
            <a:cxnSpLocks/>
          </p:cNvCxnSpPr>
          <p:nvPr/>
        </p:nvCxnSpPr>
        <p:spPr>
          <a:xfrm>
            <a:off x="5056865" y="2537514"/>
            <a:ext cx="1729648" cy="331306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2EA7FE-64DD-C9BD-5798-76D0A3C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5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1DC54F-E580-26DD-1A4B-72FBC7BA01D9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0" cy="20984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41D1E-0BA4-DD68-1493-637F35EDAC71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1212674" cy="2114877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B01D04-71DC-A1CD-281E-0DE43DB10821}"/>
              </a:ext>
            </a:extLst>
          </p:cNvPr>
          <p:cNvCxnSpPr>
            <a:cxnSpLocks/>
          </p:cNvCxnSpPr>
          <p:nvPr/>
        </p:nvCxnSpPr>
        <p:spPr>
          <a:xfrm flipH="1">
            <a:off x="7165262" y="2537514"/>
            <a:ext cx="1121169" cy="207301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F26799-5116-BEB4-95C8-F72E3064DA7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61253" y="2343540"/>
            <a:ext cx="1347925" cy="16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D79350-402A-9D21-1299-1D512EEB8447}"/>
              </a:ext>
            </a:extLst>
          </p:cNvPr>
          <p:cNvCxnSpPr>
            <a:cxnSpLocks/>
          </p:cNvCxnSpPr>
          <p:nvPr/>
        </p:nvCxnSpPr>
        <p:spPr>
          <a:xfrm>
            <a:off x="5326433" y="2349118"/>
            <a:ext cx="2451522" cy="108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09F6A94-7B33-1BC6-7CF9-6574A5FAD522}"/>
              </a:ext>
            </a:extLst>
          </p:cNvPr>
          <p:cNvCxnSpPr>
            <a:cxnSpLocks/>
            <a:stCxn id="54" idx="3"/>
            <a:endCxn id="70" idx="0"/>
          </p:cNvCxnSpPr>
          <p:nvPr/>
        </p:nvCxnSpPr>
        <p:spPr>
          <a:xfrm>
            <a:off x="8384780" y="2343540"/>
            <a:ext cx="269614" cy="191180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11A7EA2-C902-650A-8393-FDC4664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6" y="4255344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216D43-ADBB-8CC6-C8C4-6C6FC93513FC}"/>
              </a:ext>
            </a:extLst>
          </p:cNvPr>
          <p:cNvCxnSpPr>
            <a:cxnSpLocks/>
          </p:cNvCxnSpPr>
          <p:nvPr/>
        </p:nvCxnSpPr>
        <p:spPr>
          <a:xfrm flipH="1" flipV="1">
            <a:off x="2129953" y="4432935"/>
            <a:ext cx="302351" cy="14795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32B825-93B4-A733-3FBD-2E11FD02D763}"/>
              </a:ext>
            </a:extLst>
          </p:cNvPr>
          <p:cNvSpPr txBox="1"/>
          <p:nvPr/>
        </p:nvSpPr>
        <p:spPr>
          <a:xfrm>
            <a:off x="1946795" y="601745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 detection line</a:t>
            </a:r>
            <a:endParaRPr lang="en-SG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2C1C79-C622-FFBD-510B-A1977B38C619}"/>
              </a:ext>
            </a:extLst>
          </p:cNvPr>
          <p:cNvCxnSpPr>
            <a:cxnSpLocks/>
          </p:cNvCxnSpPr>
          <p:nvPr/>
        </p:nvCxnSpPr>
        <p:spPr>
          <a:xfrm flipH="1" flipV="1">
            <a:off x="5098256" y="5157216"/>
            <a:ext cx="228177" cy="8633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74B8B8-AD79-22D2-F4E0-5FA6825CA21E}"/>
              </a:ext>
            </a:extLst>
          </p:cNvPr>
          <p:cNvSpPr txBox="1"/>
          <p:nvPr/>
        </p:nvSpPr>
        <p:spPr>
          <a:xfrm>
            <a:off x="4378706" y="6008360"/>
            <a:ext cx="215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building heigh detection Sensor detection line</a:t>
            </a:r>
            <a:endParaRPr lang="en-SG" sz="12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DED16-AAF9-A60A-A855-9EA840573F5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02067" y="1190058"/>
            <a:ext cx="0" cy="81468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26D58C-EBE6-5C93-1EFA-001F7E7623DE}"/>
              </a:ext>
            </a:extLst>
          </p:cNvPr>
          <p:cNvSpPr txBox="1"/>
          <p:nvPr/>
        </p:nvSpPr>
        <p:spPr>
          <a:xfrm>
            <a:off x="2356931" y="728393"/>
            <a:ext cx="170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take off and turn terrain match function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C56A4C-9699-1D8D-9A54-60749E5AC736}"/>
              </a:ext>
            </a:extLst>
          </p:cNvPr>
          <p:cNvCxnSpPr>
            <a:cxnSpLocks/>
          </p:cNvCxnSpPr>
          <p:nvPr/>
        </p:nvCxnSpPr>
        <p:spPr>
          <a:xfrm>
            <a:off x="5055484" y="1202194"/>
            <a:ext cx="12322" cy="8025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E481922-20F8-B176-0242-3AFC4A517FE3}"/>
              </a:ext>
            </a:extLst>
          </p:cNvPr>
          <p:cNvSpPr txBox="1"/>
          <p:nvPr/>
        </p:nvSpPr>
        <p:spPr>
          <a:xfrm>
            <a:off x="4383754" y="728392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didn’t match, drone fly forward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C3F19F-8A2F-5AD4-2720-489C84D00B8B}"/>
              </a:ext>
            </a:extLst>
          </p:cNvPr>
          <p:cNvCxnSpPr>
            <a:cxnSpLocks/>
          </p:cNvCxnSpPr>
          <p:nvPr/>
        </p:nvCxnSpPr>
        <p:spPr>
          <a:xfrm>
            <a:off x="8088557" y="1179743"/>
            <a:ext cx="0" cy="9029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60DD70-5B7F-D966-32B8-EB616B905A4E}"/>
              </a:ext>
            </a:extLst>
          </p:cNvPr>
          <p:cNvSpPr txBox="1"/>
          <p:nvPr/>
        </p:nvSpPr>
        <p:spPr>
          <a:xfrm>
            <a:off x="7300498" y="714916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match, drone prepare to land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5DCF3C-5526-BDE1-CB8E-9D24035874BD}"/>
              </a:ext>
            </a:extLst>
          </p:cNvPr>
          <p:cNvSpPr txBox="1"/>
          <p:nvPr/>
        </p:nvSpPr>
        <p:spPr>
          <a:xfrm>
            <a:off x="8395766" y="6009515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land on table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D0E7FD-1D56-A006-00F7-BCFB7F5657B6}"/>
              </a:ext>
            </a:extLst>
          </p:cNvPr>
          <p:cNvCxnSpPr>
            <a:cxnSpLocks/>
          </p:cNvCxnSpPr>
          <p:nvPr/>
        </p:nvCxnSpPr>
        <p:spPr>
          <a:xfrm flipH="1" flipV="1">
            <a:off x="8540304" y="4636008"/>
            <a:ext cx="448248" cy="1373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82F2957-3190-952A-5DAA-BE3829373A40}"/>
              </a:ext>
            </a:extLst>
          </p:cNvPr>
          <p:cNvSpPr/>
          <p:nvPr/>
        </p:nvSpPr>
        <p:spPr>
          <a:xfrm>
            <a:off x="2844677" y="20809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D046F1-8D11-35CD-111E-0F648E31D8CA}"/>
              </a:ext>
            </a:extLst>
          </p:cNvPr>
          <p:cNvSpPr/>
          <p:nvPr/>
        </p:nvSpPr>
        <p:spPr>
          <a:xfrm>
            <a:off x="4712298" y="20466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5A5E2F-7E03-B2BB-5380-EDC6D52E4B04}"/>
              </a:ext>
            </a:extLst>
          </p:cNvPr>
          <p:cNvSpPr/>
          <p:nvPr/>
        </p:nvSpPr>
        <p:spPr>
          <a:xfrm>
            <a:off x="8311590" y="41646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74F9AF-DBF0-5F88-3DEB-62975B54CA1D}"/>
              </a:ext>
            </a:extLst>
          </p:cNvPr>
          <p:cNvSpPr/>
          <p:nvPr/>
        </p:nvSpPr>
        <p:spPr>
          <a:xfrm>
            <a:off x="7748630" y="20752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AB21D-454E-1BE0-54CD-5AC5BB195208}"/>
              </a:ext>
            </a:extLst>
          </p:cNvPr>
          <p:cNvSpPr/>
          <p:nvPr/>
        </p:nvSpPr>
        <p:spPr>
          <a:xfrm>
            <a:off x="2129953" y="79072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F4BCFD-9CFD-77D7-FA51-F0A8C0E7079A}"/>
              </a:ext>
            </a:extLst>
          </p:cNvPr>
          <p:cNvSpPr/>
          <p:nvPr/>
        </p:nvSpPr>
        <p:spPr>
          <a:xfrm>
            <a:off x="4150071" y="7863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2388B2-0D9D-1954-EC70-29DD5A02CD1D}"/>
              </a:ext>
            </a:extLst>
          </p:cNvPr>
          <p:cNvSpPr/>
          <p:nvPr/>
        </p:nvSpPr>
        <p:spPr>
          <a:xfrm>
            <a:off x="7065941" y="7923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E7370CB-0747-71CF-CB55-3CF5E19FAAF5}"/>
              </a:ext>
            </a:extLst>
          </p:cNvPr>
          <p:cNvSpPr/>
          <p:nvPr/>
        </p:nvSpPr>
        <p:spPr>
          <a:xfrm>
            <a:off x="8229605" y="604877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74E2C46-37DB-B643-A236-A94540B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26" y="2211256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35F8488-9B9F-C893-D6C0-62C624D02B2B}"/>
              </a:ext>
            </a:extLst>
          </p:cNvPr>
          <p:cNvSpPr/>
          <p:nvPr/>
        </p:nvSpPr>
        <p:spPr>
          <a:xfrm>
            <a:off x="6452873" y="2089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636FE2-057B-5F5D-6486-9645BB476D69}"/>
              </a:ext>
            </a:extLst>
          </p:cNvPr>
          <p:cNvCxnSpPr>
            <a:cxnSpLocks/>
          </p:cNvCxnSpPr>
          <p:nvPr/>
        </p:nvCxnSpPr>
        <p:spPr>
          <a:xfrm>
            <a:off x="6788436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DF2CA0-B8DA-5075-A4E1-E4753AEE3410}"/>
              </a:ext>
            </a:extLst>
          </p:cNvPr>
          <p:cNvCxnSpPr>
            <a:cxnSpLocks/>
          </p:cNvCxnSpPr>
          <p:nvPr/>
        </p:nvCxnSpPr>
        <p:spPr>
          <a:xfrm>
            <a:off x="6782087" y="2572582"/>
            <a:ext cx="1085438" cy="1925496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0FCDB7-2FCF-1D69-7DDF-8A33C2A9348D}"/>
              </a:ext>
            </a:extLst>
          </p:cNvPr>
          <p:cNvCxnSpPr>
            <a:cxnSpLocks/>
          </p:cNvCxnSpPr>
          <p:nvPr/>
        </p:nvCxnSpPr>
        <p:spPr>
          <a:xfrm flipH="1">
            <a:off x="5166154" y="2597237"/>
            <a:ext cx="1603660" cy="325334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C5E78-BE49-CDC6-5557-A978E5F787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12861" y="1190057"/>
            <a:ext cx="1140012" cy="8824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51676-47D8-F84E-BBCE-0B39B82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5" y="905582"/>
            <a:ext cx="3723809" cy="22952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08DCD-4917-7D9A-2590-4612EB6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85" y="3720388"/>
            <a:ext cx="3726861" cy="25824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D4CF1-6F4E-21E9-7E0B-D461CDE4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86" y="886356"/>
            <a:ext cx="4186990" cy="54165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D6C1F-C458-B30A-D0BE-2E14845F16D2}"/>
              </a:ext>
            </a:extLst>
          </p:cNvPr>
          <p:cNvSpPr txBox="1"/>
          <p:nvPr/>
        </p:nvSpPr>
        <p:spPr>
          <a:xfrm>
            <a:off x="2457792" y="628583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3.2 - 2: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0771F-562F-864C-9816-11D1A4D2187A}"/>
              </a:ext>
            </a:extLst>
          </p:cNvPr>
          <p:cNvSpPr txBox="1"/>
          <p:nvPr/>
        </p:nvSpPr>
        <p:spPr>
          <a:xfrm>
            <a:off x="2457792" y="3360880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3, section 3.3: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FF469-B741-7916-F29F-6027642CE8BC}"/>
              </a:ext>
            </a:extLst>
          </p:cNvPr>
          <p:cNvSpPr txBox="1"/>
          <p:nvPr/>
        </p:nvSpPr>
        <p:spPr>
          <a:xfrm>
            <a:off x="6459816" y="605071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4.1 - 3: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8039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BFC3-92E2-8CB5-177F-552F85FD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94" y="578002"/>
            <a:ext cx="3432081" cy="42059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9C215-B2D1-32D9-4668-29D77DF3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66" y="878650"/>
            <a:ext cx="1216522" cy="835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EBAA0-3392-864F-1072-ABB9A904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61704" y="1524619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F109A-BBB8-5BB1-D2AE-8771AB4C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911794" y="1531701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9E57D-F3C4-6557-58D0-34A8414D4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562" y="566928"/>
            <a:ext cx="496330" cy="4754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E1E5B1-224C-7AC8-F4D4-09242E19289E}"/>
              </a:ext>
            </a:extLst>
          </p:cNvPr>
          <p:cNvCxnSpPr>
            <a:stCxn id="11" idx="3"/>
            <a:endCxn id="8" idx="3"/>
          </p:cNvCxnSpPr>
          <p:nvPr/>
        </p:nvCxnSpPr>
        <p:spPr>
          <a:xfrm>
            <a:off x="8945892" y="804644"/>
            <a:ext cx="604380" cy="909351"/>
          </a:xfrm>
          <a:prstGeom prst="bentConnector3">
            <a:avLst>
              <a:gd name="adj1" fmla="val 13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51F19A-DAF7-E698-EA81-730EB9D22F4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 flipV="1">
            <a:off x="7911794" y="804643"/>
            <a:ext cx="537768" cy="916433"/>
          </a:xfrm>
          <a:prstGeom prst="bentConnector3">
            <a:avLst>
              <a:gd name="adj1" fmla="val 142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F3C92E69-583C-0918-8967-11B61B8E6A49}"/>
              </a:ext>
            </a:extLst>
          </p:cNvPr>
          <p:cNvSpPr/>
          <p:nvPr/>
        </p:nvSpPr>
        <p:spPr>
          <a:xfrm>
            <a:off x="7583646" y="3890198"/>
            <a:ext cx="2404872" cy="90935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5FCBAC-4520-F41A-6F9A-957C9446E1E3}"/>
              </a:ext>
            </a:extLst>
          </p:cNvPr>
          <p:cNvSpPr/>
          <p:nvPr/>
        </p:nvSpPr>
        <p:spPr>
          <a:xfrm>
            <a:off x="7424650" y="1910454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03CE68F-4774-DF34-9AAA-056691720C8B}"/>
              </a:ext>
            </a:extLst>
          </p:cNvPr>
          <p:cNvSpPr/>
          <p:nvPr/>
        </p:nvSpPr>
        <p:spPr>
          <a:xfrm>
            <a:off x="8697727" y="1910453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50604-63BD-F50F-7209-04B6C1E6724B}"/>
              </a:ext>
            </a:extLst>
          </p:cNvPr>
          <p:cNvSpPr txBox="1"/>
          <p:nvPr/>
        </p:nvSpPr>
        <p:spPr>
          <a:xfrm>
            <a:off x="4858122" y="1267804"/>
            <a:ext cx="162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 contour data channel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FC5CE-B137-71F7-E47C-DAFC8A6BC11B}"/>
              </a:ext>
            </a:extLst>
          </p:cNvPr>
          <p:cNvSpPr txBox="1"/>
          <p:nvPr/>
        </p:nvSpPr>
        <p:spPr>
          <a:xfrm>
            <a:off x="7988311" y="220527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unit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1D82-9A76-9AC4-E97E-AAC7C9128481}"/>
              </a:ext>
            </a:extLst>
          </p:cNvPr>
          <p:cNvSpPr txBox="1"/>
          <p:nvPr/>
        </p:nvSpPr>
        <p:spPr>
          <a:xfrm>
            <a:off x="9824211" y="172107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8CBC4D-EEBB-3420-7344-3D05F2C2FE6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628632" y="1837944"/>
            <a:ext cx="195579" cy="1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20C31D-936D-656C-EB6B-81AAA3D9C5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714" y="682190"/>
            <a:ext cx="3895851" cy="835346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4FE36-9767-61A7-2D7E-6DD92F99F81B}"/>
              </a:ext>
            </a:extLst>
          </p:cNvPr>
          <p:cNvSpPr/>
          <p:nvPr/>
        </p:nvSpPr>
        <p:spPr>
          <a:xfrm>
            <a:off x="4068533" y="977993"/>
            <a:ext cx="485180" cy="20120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121E79-ED0A-DA73-FA10-90BCF62D501C}"/>
              </a:ext>
            </a:extLst>
          </p:cNvPr>
          <p:cNvSpPr/>
          <p:nvPr/>
        </p:nvSpPr>
        <p:spPr>
          <a:xfrm>
            <a:off x="1546539" y="1042360"/>
            <a:ext cx="2443634" cy="1773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D1384D0-6475-180D-DE09-197DEC982331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2768356" y="1042360"/>
            <a:ext cx="6076956" cy="406138"/>
          </a:xfrm>
          <a:prstGeom prst="bentConnector4">
            <a:avLst>
              <a:gd name="adj1" fmla="val 22944"/>
              <a:gd name="adj2" fmla="val 15628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AB3EA-3173-6FF5-FBB1-6645CB37E91D}"/>
              </a:ext>
            </a:extLst>
          </p:cNvPr>
          <p:cNvSpPr txBox="1"/>
          <p:nvPr/>
        </p:nvSpPr>
        <p:spPr>
          <a:xfrm>
            <a:off x="4874274" y="580326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Camera Video channel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4E8779-D4D3-397D-BC2C-69C6C0866F9B}"/>
              </a:ext>
            </a:extLst>
          </p:cNvPr>
          <p:cNvSpPr/>
          <p:nvPr/>
        </p:nvSpPr>
        <p:spPr>
          <a:xfrm>
            <a:off x="1499329" y="2929991"/>
            <a:ext cx="2443634" cy="928778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9B99FDD-C062-239F-FA27-1AED88B9F2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42968" y="1296323"/>
            <a:ext cx="4146499" cy="2012094"/>
          </a:xfrm>
          <a:prstGeom prst="bentConnector3">
            <a:avLst>
              <a:gd name="adj1" fmla="val 25522"/>
            </a:avLst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F864F2-BF7C-C1FD-DED8-2729C8C8E839}"/>
              </a:ext>
            </a:extLst>
          </p:cNvPr>
          <p:cNvSpPr txBox="1"/>
          <p:nvPr/>
        </p:nvSpPr>
        <p:spPr>
          <a:xfrm>
            <a:off x="4852180" y="306498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flight and route control channel</a:t>
            </a:r>
            <a:endParaRPr lang="en-SG" sz="12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EF7D2E-A22A-5353-D503-7E96610ED2B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3990173" y="973320"/>
            <a:ext cx="4459388" cy="3373965"/>
          </a:xfrm>
          <a:prstGeom prst="bentConnector3">
            <a:avLst>
              <a:gd name="adj1" fmla="val 40158"/>
            </a:avLst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E8B20-82F3-755F-B49A-258FD8C302E8}"/>
              </a:ext>
            </a:extLst>
          </p:cNvPr>
          <p:cNvSpPr/>
          <p:nvPr/>
        </p:nvSpPr>
        <p:spPr>
          <a:xfrm>
            <a:off x="1481040" y="3910637"/>
            <a:ext cx="2509133" cy="873298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83E24-0AD5-E2D9-592F-698A0700F44A}"/>
              </a:ext>
            </a:extLst>
          </p:cNvPr>
          <p:cNvSpPr txBox="1"/>
          <p:nvPr/>
        </p:nvSpPr>
        <p:spPr>
          <a:xfrm>
            <a:off x="4729875" y="408303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PATT firmware attestation communication channel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FC0BE3-D2EB-A516-082F-D51236E32B2B}"/>
              </a:ext>
            </a:extLst>
          </p:cNvPr>
          <p:cNvCxnSpPr>
            <a:cxnSpLocks/>
          </p:cNvCxnSpPr>
          <p:nvPr/>
        </p:nvCxnSpPr>
        <p:spPr>
          <a:xfrm flipH="1">
            <a:off x="9824211" y="3113123"/>
            <a:ext cx="223533" cy="1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2B823DA-5EC8-AF14-9994-E6307A3C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567" y="5688223"/>
            <a:ext cx="839247" cy="556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E728E-1E66-2A65-80F2-39745654FFE9}"/>
              </a:ext>
            </a:extLst>
          </p:cNvPr>
          <p:cNvSpPr txBox="1"/>
          <p:nvPr/>
        </p:nvSpPr>
        <p:spPr>
          <a:xfrm>
            <a:off x="8068574" y="4354183"/>
            <a:ext cx="160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detected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7D703B-EEC1-B639-1ACC-1D71551C49BD}"/>
              </a:ext>
            </a:extLst>
          </p:cNvPr>
          <p:cNvSpPr txBox="1"/>
          <p:nvPr/>
        </p:nvSpPr>
        <p:spPr>
          <a:xfrm>
            <a:off x="10016997" y="2941469"/>
            <a:ext cx="132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Sensor detection area</a:t>
            </a:r>
            <a:endParaRPr lang="en-SG" sz="1200" b="1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7D5B88A-D547-E3F9-D97F-D66E73AEEE14}"/>
              </a:ext>
            </a:extLst>
          </p:cNvPr>
          <p:cNvSpPr/>
          <p:nvPr/>
        </p:nvSpPr>
        <p:spPr>
          <a:xfrm>
            <a:off x="1664250" y="578330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74302C-2C5E-3DA3-9795-5464E469C358}"/>
              </a:ext>
            </a:extLst>
          </p:cNvPr>
          <p:cNvSpPr/>
          <p:nvPr/>
        </p:nvSpPr>
        <p:spPr>
          <a:xfrm>
            <a:off x="1424091" y="561510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77E269-D688-642F-1284-867E381164B5}"/>
              </a:ext>
            </a:extLst>
          </p:cNvPr>
          <p:cNvSpPr/>
          <p:nvPr/>
        </p:nvSpPr>
        <p:spPr>
          <a:xfrm>
            <a:off x="4805346" y="5847189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79CEB5-E058-53D2-4B31-5D000E03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14" y="5701632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DF94C9F-D044-3C96-221F-EEAE66487F2D}"/>
              </a:ext>
            </a:extLst>
          </p:cNvPr>
          <p:cNvSpPr txBox="1"/>
          <p:nvPr/>
        </p:nvSpPr>
        <p:spPr>
          <a:xfrm>
            <a:off x="1298210" y="516268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B4B059-6095-8537-D164-B623468CA36C}"/>
              </a:ext>
            </a:extLst>
          </p:cNvPr>
          <p:cNvSpPr txBox="1"/>
          <p:nvPr/>
        </p:nvSpPr>
        <p:spPr>
          <a:xfrm>
            <a:off x="5313591" y="5231329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16435C6-99EF-DB5A-0E84-B18F2DEEEC6A}"/>
              </a:ext>
            </a:extLst>
          </p:cNvPr>
          <p:cNvSpPr/>
          <p:nvPr/>
        </p:nvSpPr>
        <p:spPr>
          <a:xfrm>
            <a:off x="6151752" y="588234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49B7C8-9C37-131E-7A16-8BD0C38A758C}"/>
              </a:ext>
            </a:extLst>
          </p:cNvPr>
          <p:cNvSpPr txBox="1"/>
          <p:nvPr/>
        </p:nvSpPr>
        <p:spPr>
          <a:xfrm>
            <a:off x="6696295" y="524808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8443FEF-CAEC-0664-D92B-14050A657DDF}"/>
              </a:ext>
            </a:extLst>
          </p:cNvPr>
          <p:cNvSpPr/>
          <p:nvPr/>
        </p:nvSpPr>
        <p:spPr>
          <a:xfrm>
            <a:off x="7794192" y="586278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9CCE663-AC56-B9B7-DE8B-B968BBBEC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25" y="5650840"/>
            <a:ext cx="66834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D6B7383-AD86-8A06-6A5C-893EF6F91964}"/>
              </a:ext>
            </a:extLst>
          </p:cNvPr>
          <p:cNvSpPr txBox="1"/>
          <p:nvPr/>
        </p:nvSpPr>
        <p:spPr>
          <a:xfrm>
            <a:off x="8129208" y="5248083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function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DCBB217-4ECA-AA55-6364-5B0F60F367A3}"/>
              </a:ext>
            </a:extLst>
          </p:cNvPr>
          <p:cNvSpPr/>
          <p:nvPr/>
        </p:nvSpPr>
        <p:spPr>
          <a:xfrm>
            <a:off x="9239220" y="584724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CD99E47-3D2F-786A-5477-651A5140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09" y="5709748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4223DDA-BAFB-A549-DB57-4FD54E7D0283}"/>
              </a:ext>
            </a:extLst>
          </p:cNvPr>
          <p:cNvSpPr txBox="1"/>
          <p:nvPr/>
        </p:nvSpPr>
        <p:spPr>
          <a:xfrm>
            <a:off x="9629035" y="525512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the drone</a:t>
            </a:r>
            <a:endParaRPr lang="en-SG" sz="1200" b="1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D0430E6-8C4D-B1E2-BB54-664B37C6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899532" y="5728838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20C09E53-8BCF-5143-518E-C16BA2CC92A2}"/>
              </a:ext>
            </a:extLst>
          </p:cNvPr>
          <p:cNvSpPr/>
          <p:nvPr/>
        </p:nvSpPr>
        <p:spPr>
          <a:xfrm>
            <a:off x="3220560" y="583697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ED53DB-9731-2C2A-3226-1B28799A2E29}"/>
              </a:ext>
            </a:extLst>
          </p:cNvPr>
          <p:cNvSpPr txBox="1"/>
          <p:nvPr/>
        </p:nvSpPr>
        <p:spPr>
          <a:xfrm>
            <a:off x="3768966" y="5292189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640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one on a table&#10;&#10;Description automatically generated">
            <a:extLst>
              <a:ext uri="{FF2B5EF4-FFF2-40B4-BE49-F238E27FC236}">
                <a16:creationId xmlns:a16="http://schemas.microsoft.com/office/drawing/2014/main" id="{D0F45704-DD5C-3BAE-8476-82692F3C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12" y="1828546"/>
            <a:ext cx="5080000" cy="290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BA5E08-8531-9622-9716-2BB1F4B7C757}"/>
              </a:ext>
            </a:extLst>
          </p:cNvPr>
          <p:cNvSpPr/>
          <p:nvPr/>
        </p:nvSpPr>
        <p:spPr>
          <a:xfrm>
            <a:off x="2620264" y="3282696"/>
            <a:ext cx="286004" cy="4297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1BD5-1CDD-A460-A9D0-7E01A50277D8}"/>
              </a:ext>
            </a:extLst>
          </p:cNvPr>
          <p:cNvSpPr/>
          <p:nvPr/>
        </p:nvSpPr>
        <p:spPr>
          <a:xfrm>
            <a:off x="3192272" y="3127248"/>
            <a:ext cx="384048" cy="512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983E4-BF40-F989-4048-CED276D24B9E}"/>
              </a:ext>
            </a:extLst>
          </p:cNvPr>
          <p:cNvCxnSpPr>
            <a:cxnSpLocks/>
          </p:cNvCxnSpPr>
          <p:nvPr/>
        </p:nvCxnSpPr>
        <p:spPr>
          <a:xfrm>
            <a:off x="1609344" y="3200400"/>
            <a:ext cx="15829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2624-8FEE-2577-7CD0-DCD61B345E82}"/>
              </a:ext>
            </a:extLst>
          </p:cNvPr>
          <p:cNvCxnSpPr>
            <a:cxnSpLocks/>
          </p:cNvCxnSpPr>
          <p:nvPr/>
        </p:nvCxnSpPr>
        <p:spPr>
          <a:xfrm>
            <a:off x="1609344" y="3282696"/>
            <a:ext cx="1010920" cy="22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32E6A-099B-374E-0183-E13E8E68A0C2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9299F-CFB6-BEF2-7234-9F41E6901973}"/>
              </a:ext>
            </a:extLst>
          </p:cNvPr>
          <p:cNvSpPr/>
          <p:nvPr/>
        </p:nvSpPr>
        <p:spPr>
          <a:xfrm>
            <a:off x="5717032" y="2930758"/>
            <a:ext cx="384048" cy="5774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93E62-C5F9-7BA8-8CAD-40A76DE0E1DC}"/>
              </a:ext>
            </a:extLst>
          </p:cNvPr>
          <p:cNvCxnSpPr>
            <a:cxnSpLocks/>
          </p:cNvCxnSpPr>
          <p:nvPr/>
        </p:nvCxnSpPr>
        <p:spPr>
          <a:xfrm flipH="1">
            <a:off x="6101080" y="3222550"/>
            <a:ext cx="1122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87CEBF-ECD5-6D75-F271-DD365CE2284F}"/>
              </a:ext>
            </a:extLst>
          </p:cNvPr>
          <p:cNvSpPr txBox="1"/>
          <p:nvPr/>
        </p:nvSpPr>
        <p:spPr>
          <a:xfrm>
            <a:off x="7178040" y="1846472"/>
            <a:ext cx="1262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E397E-A861-6E1C-6AC9-3EF46DCA16FD}"/>
              </a:ext>
            </a:extLst>
          </p:cNvPr>
          <p:cNvCxnSpPr>
            <a:cxnSpLocks/>
          </p:cNvCxnSpPr>
          <p:nvPr/>
        </p:nvCxnSpPr>
        <p:spPr>
          <a:xfrm flipV="1">
            <a:off x="1749552" y="3639309"/>
            <a:ext cx="1348232" cy="721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4B1C87-E8A6-C27F-7CCD-B4B69B098AA7}"/>
              </a:ext>
            </a:extLst>
          </p:cNvPr>
          <p:cNvSpPr txBox="1"/>
          <p:nvPr/>
        </p:nvSpPr>
        <p:spPr>
          <a:xfrm>
            <a:off x="687846" y="4037833"/>
            <a:ext cx="142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 in center height detection sensor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111F21-8D1A-2CB7-4A6F-15688FDAE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55"/>
          <a:stretch/>
        </p:blipFill>
        <p:spPr>
          <a:xfrm>
            <a:off x="7205472" y="2418039"/>
            <a:ext cx="1792224" cy="2275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4BDD95-61A2-DCA1-9EC0-E710C93B3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2304324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2E139F-F5ED-D5A6-5EAD-4F8E9351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3808503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5FC9F4-C296-F75A-AF4A-9F201DC9E855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 flipV="1">
            <a:off x="9080678" y="2580570"/>
            <a:ext cx="1173811" cy="46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4D543B-6998-220B-DB4C-F46CC76A0202}"/>
              </a:ext>
            </a:extLst>
          </p:cNvPr>
          <p:cNvSpPr txBox="1"/>
          <p:nvPr/>
        </p:nvSpPr>
        <p:spPr>
          <a:xfrm>
            <a:off x="8788480" y="2905562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D1</a:t>
            </a:r>
            <a:endParaRPr lang="en-SG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8481C-BE4F-95EF-6E1B-781CE734ED97}"/>
              </a:ext>
            </a:extLst>
          </p:cNvPr>
          <p:cNvSpPr txBox="1"/>
          <p:nvPr/>
        </p:nvSpPr>
        <p:spPr>
          <a:xfrm>
            <a:off x="9080678" y="2129059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1 reading connect to pin </a:t>
            </a:r>
            <a:r>
              <a:rPr lang="en-US" sz="1050" b="1" dirty="0">
                <a:highlight>
                  <a:srgbClr val="FFFF00"/>
                </a:highlight>
              </a:rPr>
              <a:t>D1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3C5AB-2949-F75B-7BDB-D6156681AAFC}"/>
              </a:ext>
            </a:extLst>
          </p:cNvPr>
          <p:cNvSpPr txBox="1"/>
          <p:nvPr/>
        </p:nvSpPr>
        <p:spPr>
          <a:xfrm>
            <a:off x="8788480" y="307941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D2</a:t>
            </a:r>
            <a:endParaRPr lang="en-SG" sz="1200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69DF63-6575-FCE6-4D3D-22144EACAE28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>
            <a:off x="9682884" y="2254615"/>
            <a:ext cx="325743" cy="1530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A3C62-83DC-341A-9783-52F2D83F383B}"/>
              </a:ext>
            </a:extLst>
          </p:cNvPr>
          <p:cNvSpPr txBox="1"/>
          <p:nvPr/>
        </p:nvSpPr>
        <p:spPr>
          <a:xfrm>
            <a:off x="9571736" y="2974812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2 reading connect to pin </a:t>
            </a:r>
            <a:r>
              <a:rPr lang="en-US" sz="1050" b="1" dirty="0">
                <a:highlight>
                  <a:srgbClr val="FFFF00"/>
                </a:highlight>
              </a:rPr>
              <a:t>D2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DA8A6E-57AF-4511-5E07-3802F9E0D952}"/>
              </a:ext>
            </a:extLst>
          </p:cNvPr>
          <p:cNvCxnSpPr>
            <a:cxnSpLocks/>
            <a:stCxn id="30" idx="3"/>
          </p:cNvCxnSpPr>
          <p:nvPr/>
        </p:nvCxnSpPr>
        <p:spPr>
          <a:xfrm rot="10800000">
            <a:off x="9091676" y="3497580"/>
            <a:ext cx="1162812" cy="58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8704A2-D3AF-FC24-5B0C-AB56F69AF908}"/>
              </a:ext>
            </a:extLst>
          </p:cNvPr>
          <p:cNvSpPr txBox="1"/>
          <p:nvPr/>
        </p:nvSpPr>
        <p:spPr>
          <a:xfrm>
            <a:off x="8795164" y="3377607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D3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C4759F-7FF8-BA88-4DCA-A71356DBB36F}"/>
              </a:ext>
            </a:extLst>
          </p:cNvPr>
          <p:cNvSpPr txBox="1"/>
          <p:nvPr/>
        </p:nvSpPr>
        <p:spPr>
          <a:xfrm>
            <a:off x="9091676" y="3599627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3 reading connect to pin </a:t>
            </a:r>
            <a:r>
              <a:rPr lang="en-US" sz="1050" b="1" dirty="0">
                <a:highlight>
                  <a:srgbClr val="FFFF00"/>
                </a:highlight>
              </a:rPr>
              <a:t>D3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51CA22-2541-20EB-C849-22FB0843A08F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050609" y="3870087"/>
            <a:ext cx="1601291" cy="533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09063-D946-D895-4F78-03D3F989CCE6}"/>
              </a:ext>
            </a:extLst>
          </p:cNvPr>
          <p:cNvSpPr txBox="1"/>
          <p:nvPr/>
        </p:nvSpPr>
        <p:spPr>
          <a:xfrm>
            <a:off x="8793386" y="3593088"/>
            <a:ext cx="514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D4</a:t>
            </a:r>
            <a:endParaRPr lang="en-SG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A243F-A159-6202-7A43-2AE9D812A824}"/>
              </a:ext>
            </a:extLst>
          </p:cNvPr>
          <p:cNvSpPr txBox="1"/>
          <p:nvPr/>
        </p:nvSpPr>
        <p:spPr>
          <a:xfrm>
            <a:off x="9147049" y="4199198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4 reading connect to pin </a:t>
            </a:r>
            <a:r>
              <a:rPr lang="en-US" sz="1050" b="1" dirty="0">
                <a:highlight>
                  <a:srgbClr val="FFFF00"/>
                </a:highlight>
              </a:rPr>
              <a:t>D4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C1CD7D-B4D7-9761-1CAA-86687CBED100}"/>
              </a:ext>
            </a:extLst>
          </p:cNvPr>
          <p:cNvSpPr txBox="1"/>
          <p:nvPr/>
        </p:nvSpPr>
        <p:spPr>
          <a:xfrm>
            <a:off x="10134777" y="1867509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1 &amp; 2 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8A4B5-F84E-0A4F-9786-B0AE62A31CD4}"/>
              </a:ext>
            </a:extLst>
          </p:cNvPr>
          <p:cNvSpPr txBox="1"/>
          <p:nvPr/>
        </p:nvSpPr>
        <p:spPr>
          <a:xfrm>
            <a:off x="10177221" y="3365460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3 &amp; 4 </a:t>
            </a:r>
            <a:endParaRPr lang="en-SG" sz="12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E9B09F-8E3D-8AF4-5FA6-88E8C0ACA343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>
            <a:off x="8101584" y="2580571"/>
            <a:ext cx="2865588" cy="2112737"/>
          </a:xfrm>
          <a:prstGeom prst="bentConnector4">
            <a:avLst>
              <a:gd name="adj1" fmla="val -7977"/>
              <a:gd name="adj2" fmla="val 104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051C7-7F72-B3F6-660D-46FB02FCFCBD}"/>
              </a:ext>
            </a:extLst>
          </p:cNvPr>
          <p:cNvSpPr txBox="1"/>
          <p:nvPr/>
        </p:nvSpPr>
        <p:spPr>
          <a:xfrm>
            <a:off x="7651496" y="468486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57B3D7-FCEF-7BE4-796B-3C1A37777CC7}"/>
              </a:ext>
            </a:extLst>
          </p:cNvPr>
          <p:cNvCxnSpPr>
            <a:stCxn id="30" idx="1"/>
          </p:cNvCxnSpPr>
          <p:nvPr/>
        </p:nvCxnSpPr>
        <p:spPr>
          <a:xfrm>
            <a:off x="10967172" y="4084750"/>
            <a:ext cx="23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9666A6-E835-4E2F-4E92-16EF00E41257}"/>
              </a:ext>
            </a:extLst>
          </p:cNvPr>
          <p:cNvSpPr txBox="1"/>
          <p:nvPr/>
        </p:nvSpPr>
        <p:spPr>
          <a:xfrm>
            <a:off x="10908518" y="4033610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DCA1F-1860-10D0-E0C7-2F82C6403A7C}"/>
              </a:ext>
            </a:extLst>
          </p:cNvPr>
          <p:cNvSpPr txBox="1"/>
          <p:nvPr/>
        </p:nvSpPr>
        <p:spPr>
          <a:xfrm>
            <a:off x="10944745" y="2567763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11889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602B04D-EE1E-A91E-38EC-F64BE0DA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16" y="1409981"/>
            <a:ext cx="5285714" cy="22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14558-9748-2EF5-EABB-7C7032EB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0" y="1127834"/>
            <a:ext cx="4778447" cy="2529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A941B-7E22-8B34-9EDC-35064ACDDCCF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A8890-0639-C4CF-BD3B-3DAE230743E2}"/>
              </a:ext>
            </a:extLst>
          </p:cNvPr>
          <p:cNvSpPr txBox="1"/>
          <p:nvPr/>
        </p:nvSpPr>
        <p:spPr>
          <a:xfrm>
            <a:off x="433172" y="724158"/>
            <a:ext cx="4559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Normal firmware’s distance data calculate code </a:t>
            </a:r>
            <a:endParaRPr lang="en-SG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E498C-8963-3178-6838-AD568B8FE8C3}"/>
              </a:ext>
            </a:extLst>
          </p:cNvPr>
          <p:cNvSpPr txBox="1"/>
          <p:nvPr/>
        </p:nvSpPr>
        <p:spPr>
          <a:xfrm>
            <a:off x="5523116" y="785168"/>
            <a:ext cx="5940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Malicious firmware’s distance calculate code which added the random latency of the time and random offset of the distance: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5464B-84A6-9C60-1AF9-927D03040FC6}"/>
              </a:ext>
            </a:extLst>
          </p:cNvPr>
          <p:cNvSpPr/>
          <p:nvPr/>
        </p:nvSpPr>
        <p:spPr>
          <a:xfrm>
            <a:off x="7324344" y="2191752"/>
            <a:ext cx="1325880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3807-8781-7C59-C302-643F9FF9D732}"/>
              </a:ext>
            </a:extLst>
          </p:cNvPr>
          <p:cNvSpPr/>
          <p:nvPr/>
        </p:nvSpPr>
        <p:spPr>
          <a:xfrm>
            <a:off x="7324344" y="2539021"/>
            <a:ext cx="1426464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59A32-1968-34DD-6238-385834F4D607}"/>
              </a:ext>
            </a:extLst>
          </p:cNvPr>
          <p:cNvSpPr/>
          <p:nvPr/>
        </p:nvSpPr>
        <p:spPr>
          <a:xfrm>
            <a:off x="9098280" y="3015287"/>
            <a:ext cx="1286256" cy="292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CBBC4-2A43-082F-8E6F-581155744A13}"/>
              </a:ext>
            </a:extLst>
          </p:cNvPr>
          <p:cNvCxnSpPr/>
          <p:nvPr/>
        </p:nvCxnSpPr>
        <p:spPr>
          <a:xfrm>
            <a:off x="3979164" y="3161591"/>
            <a:ext cx="20269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F2C8E-8939-4917-268B-BC661D968CF3}"/>
              </a:ext>
            </a:extLst>
          </p:cNvPr>
          <p:cNvCxnSpPr>
            <a:cxnSpLocks/>
          </p:cNvCxnSpPr>
          <p:nvPr/>
        </p:nvCxnSpPr>
        <p:spPr>
          <a:xfrm>
            <a:off x="2458212" y="2661756"/>
            <a:ext cx="35478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1FC7D-8EAA-0176-AB6B-38E83CFFA9DD}"/>
              </a:ext>
            </a:extLst>
          </p:cNvPr>
          <p:cNvCxnSpPr>
            <a:cxnSpLocks/>
          </p:cNvCxnSpPr>
          <p:nvPr/>
        </p:nvCxnSpPr>
        <p:spPr>
          <a:xfrm>
            <a:off x="2334260" y="2264089"/>
            <a:ext cx="36718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90124-792A-9396-E3F1-5EA57B87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27" y="1845767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8654C0E8-471F-DF36-2240-C760B7B79B3E}"/>
              </a:ext>
            </a:extLst>
          </p:cNvPr>
          <p:cNvSpPr/>
          <p:nvPr/>
        </p:nvSpPr>
        <p:spPr>
          <a:xfrm>
            <a:off x="1042458" y="330848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53C18A-67C3-EA81-9BC6-E44E6FB32630}"/>
              </a:ext>
            </a:extLst>
          </p:cNvPr>
          <p:cNvSpPr/>
          <p:nvPr/>
        </p:nvSpPr>
        <p:spPr>
          <a:xfrm>
            <a:off x="802299" y="314028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D62141-9984-D3D7-4356-8D9873A4075F}"/>
              </a:ext>
            </a:extLst>
          </p:cNvPr>
          <p:cNvSpPr/>
          <p:nvPr/>
        </p:nvSpPr>
        <p:spPr>
          <a:xfrm>
            <a:off x="3599449" y="2006353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C0FA7-0DFE-5857-59A0-6AFBB5DB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81" y="1819621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03320-F982-28F4-B3FF-9E8761F51DE4}"/>
              </a:ext>
            </a:extLst>
          </p:cNvPr>
          <p:cNvSpPr txBox="1"/>
          <p:nvPr/>
        </p:nvSpPr>
        <p:spPr>
          <a:xfrm>
            <a:off x="676418" y="268786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E3A1-AA52-7AEB-FBEA-C88039549815}"/>
              </a:ext>
            </a:extLst>
          </p:cNvPr>
          <p:cNvSpPr txBox="1"/>
          <p:nvPr/>
        </p:nvSpPr>
        <p:spPr>
          <a:xfrm>
            <a:off x="4080668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3FA45E-E779-3B13-1097-0712560E8B6F}"/>
              </a:ext>
            </a:extLst>
          </p:cNvPr>
          <p:cNvSpPr/>
          <p:nvPr/>
        </p:nvSpPr>
        <p:spPr>
          <a:xfrm>
            <a:off x="5189829" y="202261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14E4A-E59D-76B0-B445-A743B0C7BFC7}"/>
              </a:ext>
            </a:extLst>
          </p:cNvPr>
          <p:cNvSpPr txBox="1"/>
          <p:nvPr/>
        </p:nvSpPr>
        <p:spPr>
          <a:xfrm>
            <a:off x="5780295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95587D-BC4C-86C6-3D45-603618F818FF}"/>
              </a:ext>
            </a:extLst>
          </p:cNvPr>
          <p:cNvSpPr/>
          <p:nvPr/>
        </p:nvSpPr>
        <p:spPr>
          <a:xfrm>
            <a:off x="7272365" y="211622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70C7A8-BFCA-0D2E-97CD-72E807C3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53" y="1882610"/>
            <a:ext cx="897771" cy="11624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89910-A1D8-E1A9-8A6E-AB09AF901F6B}"/>
              </a:ext>
            </a:extLst>
          </p:cNvPr>
          <p:cNvSpPr txBox="1"/>
          <p:nvPr/>
        </p:nvSpPr>
        <p:spPr>
          <a:xfrm>
            <a:off x="7479923" y="1384102"/>
            <a:ext cx="18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controller’s Terrain matching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5F73203-C1CC-1069-8B85-28769D0E0717}"/>
              </a:ext>
            </a:extLst>
          </p:cNvPr>
          <p:cNvSpPr/>
          <p:nvPr/>
        </p:nvSpPr>
        <p:spPr>
          <a:xfrm>
            <a:off x="8925893" y="214412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8F4DD1-59BF-6C53-3BE5-68C900F67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381" y="2006353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2C3DC7-3B7E-C19D-C78E-A01D985E7F9D}"/>
              </a:ext>
            </a:extLst>
          </p:cNvPr>
          <p:cNvSpPr txBox="1"/>
          <p:nvPr/>
        </p:nvSpPr>
        <p:spPr>
          <a:xfrm>
            <a:off x="9503352" y="1406015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guide the drone landing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538108-1FB8-602A-6ECD-32A3FCEAB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453136" y="1849442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D354AB-9253-FE1C-404B-5DA78BE2DB15}"/>
              </a:ext>
            </a:extLst>
          </p:cNvPr>
          <p:cNvSpPr/>
          <p:nvPr/>
        </p:nvSpPr>
        <p:spPr>
          <a:xfrm rot="18900542">
            <a:off x="1724101" y="2414535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760DC-C7DE-D652-687C-DCB972DCCDB9}"/>
              </a:ext>
            </a:extLst>
          </p:cNvPr>
          <p:cNvSpPr txBox="1"/>
          <p:nvPr/>
        </p:nvSpPr>
        <p:spPr>
          <a:xfrm>
            <a:off x="2343761" y="1357322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</a:t>
            </a:r>
            <a:endParaRPr lang="en-SG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20772-9537-3DD7-E538-23449F7AD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958" y="36311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C0BA40A-1FCA-8DAC-4809-1731B561D9AC}"/>
              </a:ext>
            </a:extLst>
          </p:cNvPr>
          <p:cNvSpPr/>
          <p:nvPr/>
        </p:nvSpPr>
        <p:spPr>
          <a:xfrm rot="2968346">
            <a:off x="4787974" y="2752956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7D21C-8C25-CEB8-6BA1-E6EFB575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735283" y="3308485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E06569-2A27-A0E8-1285-888910E8E743}"/>
              </a:ext>
            </a:extLst>
          </p:cNvPr>
          <p:cNvSpPr txBox="1"/>
          <p:nvPr/>
        </p:nvSpPr>
        <p:spPr>
          <a:xfrm>
            <a:off x="5724927" y="288499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ground contour matrix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962475-6A08-D756-F7FB-095F9EB09984}"/>
              </a:ext>
            </a:extLst>
          </p:cNvPr>
          <p:cNvSpPr/>
          <p:nvPr/>
        </p:nvSpPr>
        <p:spPr>
          <a:xfrm rot="18893227">
            <a:off x="6985926" y="2785843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961121B-FDE0-72B7-F371-32396AF586BA}"/>
              </a:ext>
            </a:extLst>
          </p:cNvPr>
          <p:cNvSpPr/>
          <p:nvPr/>
        </p:nvSpPr>
        <p:spPr>
          <a:xfrm rot="3074843">
            <a:off x="8738793" y="2785842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098785-A1D7-AB68-BF57-AA27A0D81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932" y="3191601"/>
            <a:ext cx="1306292" cy="11570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695023-DBDC-143F-606B-1D9C73A8297A}"/>
              </a:ext>
            </a:extLst>
          </p:cNvPr>
          <p:cNvSpPr txBox="1"/>
          <p:nvPr/>
        </p:nvSpPr>
        <p:spPr>
          <a:xfrm>
            <a:off x="9553375" y="2729936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Incorrect command caused drone crash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BC0430-64FE-54DF-0508-4C7F2473E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240" y="3045109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E1482A-5C82-6CA3-00EC-59D933C2859E}"/>
              </a:ext>
            </a:extLst>
          </p:cNvPr>
          <p:cNvCxnSpPr>
            <a:stCxn id="22" idx="3"/>
            <a:endCxn id="33" idx="2"/>
          </p:cNvCxnSpPr>
          <p:nvPr/>
        </p:nvCxnSpPr>
        <p:spPr>
          <a:xfrm flipV="1">
            <a:off x="3951465" y="3614632"/>
            <a:ext cx="601529" cy="28791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772F1F4-9662-7853-838A-5D0ECB3C7E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437" y="3758589"/>
            <a:ext cx="339408" cy="259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724CEF9-D21D-AA10-709A-0139F2CF0CB8}"/>
              </a:ext>
            </a:extLst>
          </p:cNvPr>
          <p:cNvSpPr txBox="1"/>
          <p:nvPr/>
        </p:nvSpPr>
        <p:spPr>
          <a:xfrm>
            <a:off x="2808838" y="333838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BFA64-5798-AC11-19D1-5CC31AC61780}"/>
              </a:ext>
            </a:extLst>
          </p:cNvPr>
          <p:cNvSpPr txBox="1"/>
          <p:nvPr/>
        </p:nvSpPr>
        <p:spPr>
          <a:xfrm>
            <a:off x="4440972" y="387246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firmware update email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6156B9-622E-4AEE-9EC1-FA2E8B0D0000}"/>
              </a:ext>
            </a:extLst>
          </p:cNvPr>
          <p:cNvCxnSpPr>
            <a:stCxn id="33" idx="0"/>
            <a:endCxn id="8" idx="2"/>
          </p:cNvCxnSpPr>
          <p:nvPr/>
        </p:nvCxnSpPr>
        <p:spPr>
          <a:xfrm flipV="1">
            <a:off x="4552994" y="2362213"/>
            <a:ext cx="5208" cy="682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A7A85B8-5A8B-C76D-BA22-9503FDFB4A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7220" y="2608555"/>
            <a:ext cx="417996" cy="2925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567204-877F-0C1F-AD3E-FF305EFD8773}"/>
              </a:ext>
            </a:extLst>
          </p:cNvPr>
          <p:cNvSpPr txBox="1"/>
          <p:nvPr/>
        </p:nvSpPr>
        <p:spPr>
          <a:xfrm>
            <a:off x="3461958" y="249540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Malicious Firmware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F9CD06-D774-F14B-FBA4-4F0C5831DA66}"/>
              </a:ext>
            </a:extLst>
          </p:cNvPr>
          <p:cNvSpPr txBox="1"/>
          <p:nvPr/>
        </p:nvSpPr>
        <p:spPr>
          <a:xfrm>
            <a:off x="4745112" y="3014392"/>
            <a:ext cx="141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maintenance engineer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0840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275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17</cp:revision>
  <dcterms:created xsi:type="dcterms:W3CDTF">2024-01-31T15:26:05Z</dcterms:created>
  <dcterms:modified xsi:type="dcterms:W3CDTF">2024-02-02T02:00:05Z</dcterms:modified>
</cp:coreProperties>
</file>