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50-9715-71DD-6D09-2B8EE0B8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955E-D0CD-AFC0-EDF8-21FFE1B9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8782-D3E0-CFD8-1FD8-76129EDF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CAE-238A-CEDE-938B-079745A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936F-1396-B72B-676D-E2EE764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6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771D-AE07-BBDC-2A89-9A8D7DA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64BC-B337-A535-F11E-E1FC177DB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6AD0-94CE-3F55-9867-3B6CB515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CFB7-3217-9DA2-3846-A68DD268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B39B-2868-78AA-5C22-D1CA9BC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BD9F-B5EF-807D-B343-220A8D460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959D-8822-7E2D-6B95-DD30152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6860-C187-85D7-1B1A-D8B331F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C6C-8DAB-38C2-99D1-ACA3E00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7193-21A5-0CBB-EA1E-7DC9A3DF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158-923F-34C2-4186-0FC2D04A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95-FBD9-2EB1-AB40-87953441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6601-C14E-C2FB-CD4F-5B489B1D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280-31AD-DFA2-49A6-CEF58DD8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048B-1EE8-DD1D-B8E5-0D9D66E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0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9BF-4387-2DA2-770F-22E61140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7723-AAB4-0502-A78B-CC9E1D43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FB86-2083-1444-27EF-08F92F25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45DE-83C9-828A-65E8-0E57DFA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9E23-5F04-5533-6804-B6302DC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6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029-E8EF-2FC2-DBF2-65E6DC72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A20E-6A87-AF6C-8C7A-FC437489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A4AF-3312-1766-0303-852163BE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66E9-E642-2750-83C7-46288548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47B8-7888-9F80-55EB-DBC7980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A020-2B73-3745-9CC5-206FDEA3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1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9E2C-C485-89BC-F488-418D142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513-5050-94A6-2FF1-157C85A2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0CB2-9156-396F-C038-33901254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F4C55-EA10-29EA-27CB-2B3B405E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8C84-933E-AC3B-F919-1925F895A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99E-C307-B557-B591-E921C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DF80-8702-B453-40D0-A9C81B51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49AB8-0D4E-E9B6-A9DE-0F01A0F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4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A671-2F7E-3EE1-7373-38E4BF1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147-E3C8-6B72-1F90-B33AEE23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D9729-486A-59AB-4EAB-F86372B2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C3379-1BE7-015F-6DD8-1BCBA8C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0E7D-B5AE-6FF3-EA59-82F900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2648-BDCD-5CEC-AAFF-8D27856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8E5FF-5ACD-EFFA-44F2-FB49205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51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7CFE-4FA5-9E69-F36F-2653607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A18F-74EE-1F16-3AB2-00D418A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D4E0-2C75-E32B-FA01-6E1E7735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852-1AC7-E8A5-3842-4656E568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DCA5-B934-4FF3-CA32-176C28A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37E2-A20B-6C0A-52EF-3535764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2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DA5-13F3-BD3F-318E-6018F57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0F761-728F-F215-6FCC-05100B22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D9B7-8842-8A6A-F812-C7ACCBE5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F2388-0AB5-DB0E-A200-2BE4DA0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2FE-3E25-F415-834A-E10CC8DE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9D54-E407-6F96-0CC2-92B5D9C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0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1E4-3FDB-E671-C7B7-8144DFB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0B5B-8274-80AA-BCE7-0C9D002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32BA-7ECE-B043-EA91-F5FC0A6C2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1509-CCC6-462B-BAD1-586C6842538A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1866-A0F5-1614-CF24-E35E9AC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4447-8CE0-ABFB-323B-595F05BB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121-A5DA-45AD-8B33-930217CF82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4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AE2C92E-465B-7B81-8CD6-86A70656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5" y="1367649"/>
            <a:ext cx="7721520" cy="4532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05037-BF80-D6A4-19CA-2E42D670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98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97BF7-D77A-27C6-1E7B-CCB755A6064E}"/>
              </a:ext>
            </a:extLst>
          </p:cNvPr>
          <p:cNvCxnSpPr>
            <a:stCxn id="29" idx="2"/>
          </p:cNvCxnSpPr>
          <p:nvPr/>
        </p:nvCxnSpPr>
        <p:spPr>
          <a:xfrm>
            <a:off x="3202626" y="2521131"/>
            <a:ext cx="6918" cy="189542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A4A7CD-D977-934F-95AA-6452CA4AB21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202626" y="2521131"/>
            <a:ext cx="1176080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75344-04CF-C681-4602-9677CB41CD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26545" y="2521131"/>
            <a:ext cx="1176081" cy="199600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D98D922-BDF3-4EDA-4054-28C75D15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78" y="2182332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181DDD-FD2B-A775-3107-37FF19F74DAE}"/>
              </a:ext>
            </a:extLst>
          </p:cNvPr>
          <p:cNvCxnSpPr>
            <a:cxnSpLocks/>
          </p:cNvCxnSpPr>
          <p:nvPr/>
        </p:nvCxnSpPr>
        <p:spPr>
          <a:xfrm>
            <a:off x="5073049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BBAE1-C312-EB69-89B1-32A1D49C5A72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9392" y="2537514"/>
            <a:ext cx="818414" cy="197962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D52026-A25B-8DC7-42F7-C88B64D72537}"/>
              </a:ext>
            </a:extLst>
          </p:cNvPr>
          <p:cNvCxnSpPr>
            <a:cxnSpLocks/>
          </p:cNvCxnSpPr>
          <p:nvPr/>
        </p:nvCxnSpPr>
        <p:spPr>
          <a:xfrm>
            <a:off x="5056865" y="2537514"/>
            <a:ext cx="1729648" cy="3313065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302EA7FE-64DD-C9BD-5798-76D0A3CC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525" y="2165949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1DC54F-E580-26DD-1A4B-72FBC7BA01D9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0" cy="20984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41D1E-0BA4-DD68-1493-637F35EDAC71}"/>
              </a:ext>
            </a:extLst>
          </p:cNvPr>
          <p:cNvCxnSpPr>
            <a:cxnSpLocks/>
          </p:cNvCxnSpPr>
          <p:nvPr/>
        </p:nvCxnSpPr>
        <p:spPr>
          <a:xfrm>
            <a:off x="8286431" y="2537514"/>
            <a:ext cx="1212674" cy="2114877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B01D04-71DC-A1CD-281E-0DE43DB10821}"/>
              </a:ext>
            </a:extLst>
          </p:cNvPr>
          <p:cNvCxnSpPr>
            <a:cxnSpLocks/>
          </p:cNvCxnSpPr>
          <p:nvPr/>
        </p:nvCxnSpPr>
        <p:spPr>
          <a:xfrm flipH="1">
            <a:off x="7165262" y="2537514"/>
            <a:ext cx="1121169" cy="207301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F26799-5116-BEB4-95C8-F72E3064DA7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61253" y="2343540"/>
            <a:ext cx="1347925" cy="163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D79350-402A-9D21-1299-1D512EEB8447}"/>
              </a:ext>
            </a:extLst>
          </p:cNvPr>
          <p:cNvCxnSpPr>
            <a:cxnSpLocks/>
          </p:cNvCxnSpPr>
          <p:nvPr/>
        </p:nvCxnSpPr>
        <p:spPr>
          <a:xfrm>
            <a:off x="5326433" y="2349118"/>
            <a:ext cx="2451522" cy="108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09F6A94-7B33-1BC6-7CF9-6574A5FAD522}"/>
              </a:ext>
            </a:extLst>
          </p:cNvPr>
          <p:cNvCxnSpPr>
            <a:cxnSpLocks/>
            <a:stCxn id="54" idx="3"/>
            <a:endCxn id="70" idx="0"/>
          </p:cNvCxnSpPr>
          <p:nvPr/>
        </p:nvCxnSpPr>
        <p:spPr>
          <a:xfrm>
            <a:off x="8384780" y="2343540"/>
            <a:ext cx="269614" cy="191180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11A7EA2-C902-650A-8393-FDC4664A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766" y="4255344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7216D43-ADBB-8CC6-C8C4-6C6FC93513FC}"/>
              </a:ext>
            </a:extLst>
          </p:cNvPr>
          <p:cNvCxnSpPr>
            <a:cxnSpLocks/>
          </p:cNvCxnSpPr>
          <p:nvPr/>
        </p:nvCxnSpPr>
        <p:spPr>
          <a:xfrm flipH="1" flipV="1">
            <a:off x="2129953" y="4432935"/>
            <a:ext cx="302351" cy="14795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32B825-93B4-A733-3FBD-2E11FD02D763}"/>
              </a:ext>
            </a:extLst>
          </p:cNvPr>
          <p:cNvSpPr txBox="1"/>
          <p:nvPr/>
        </p:nvSpPr>
        <p:spPr>
          <a:xfrm>
            <a:off x="1946795" y="6017456"/>
            <a:ext cx="1607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HC-SR04 Ultrasonic Sensor detection line</a:t>
            </a:r>
            <a:endParaRPr lang="en-SG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2C1C79-C622-FFBD-510B-A1977B38C619}"/>
              </a:ext>
            </a:extLst>
          </p:cNvPr>
          <p:cNvCxnSpPr>
            <a:cxnSpLocks/>
          </p:cNvCxnSpPr>
          <p:nvPr/>
        </p:nvCxnSpPr>
        <p:spPr>
          <a:xfrm flipH="1" flipV="1">
            <a:off x="5098256" y="5157216"/>
            <a:ext cx="228177" cy="8633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F74B8B8-AD79-22D2-F4E0-5FA6825CA21E}"/>
              </a:ext>
            </a:extLst>
          </p:cNvPr>
          <p:cNvSpPr txBox="1"/>
          <p:nvPr/>
        </p:nvSpPr>
        <p:spPr>
          <a:xfrm>
            <a:off x="4378706" y="6008360"/>
            <a:ext cx="215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Drone building heigh detection Sensor detection line</a:t>
            </a:r>
            <a:endParaRPr lang="en-SG" sz="12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DDED16-AAF9-A60A-A855-9EA840573F5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02067" y="1190058"/>
            <a:ext cx="0" cy="81468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26D58C-EBE6-5C93-1EFA-001F7E7623DE}"/>
              </a:ext>
            </a:extLst>
          </p:cNvPr>
          <p:cNvSpPr txBox="1"/>
          <p:nvPr/>
        </p:nvSpPr>
        <p:spPr>
          <a:xfrm>
            <a:off x="2356931" y="728393"/>
            <a:ext cx="1705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take off and turn terrain match function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C56A4C-9699-1D8D-9A54-60749E5AC736}"/>
              </a:ext>
            </a:extLst>
          </p:cNvPr>
          <p:cNvCxnSpPr>
            <a:cxnSpLocks/>
          </p:cNvCxnSpPr>
          <p:nvPr/>
        </p:nvCxnSpPr>
        <p:spPr>
          <a:xfrm>
            <a:off x="5055484" y="1202194"/>
            <a:ext cx="12322" cy="8025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E481922-20F8-B176-0242-3AFC4A517FE3}"/>
              </a:ext>
            </a:extLst>
          </p:cNvPr>
          <p:cNvSpPr txBox="1"/>
          <p:nvPr/>
        </p:nvSpPr>
        <p:spPr>
          <a:xfrm>
            <a:off x="4383754" y="728392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didn’t match, drone fly forward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C3F19F-8A2F-5AD4-2720-489C84D00B8B}"/>
              </a:ext>
            </a:extLst>
          </p:cNvPr>
          <p:cNvCxnSpPr>
            <a:cxnSpLocks/>
          </p:cNvCxnSpPr>
          <p:nvPr/>
        </p:nvCxnSpPr>
        <p:spPr>
          <a:xfrm>
            <a:off x="8088557" y="1179743"/>
            <a:ext cx="0" cy="9029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60DD70-5B7F-D966-32B8-EB616B905A4E}"/>
              </a:ext>
            </a:extLst>
          </p:cNvPr>
          <p:cNvSpPr txBox="1"/>
          <p:nvPr/>
        </p:nvSpPr>
        <p:spPr>
          <a:xfrm>
            <a:off x="7300498" y="714916"/>
            <a:ext cx="1858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Ground contour match, drone prepare to land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5DCF3C-5526-BDE1-CB8E-9D24035874BD}"/>
              </a:ext>
            </a:extLst>
          </p:cNvPr>
          <p:cNvSpPr txBox="1"/>
          <p:nvPr/>
        </p:nvSpPr>
        <p:spPr>
          <a:xfrm>
            <a:off x="8395766" y="6009515"/>
            <a:ext cx="1858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Drone land on table 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5D0E7FD-1D56-A006-00F7-BCFB7F5657B6}"/>
              </a:ext>
            </a:extLst>
          </p:cNvPr>
          <p:cNvCxnSpPr>
            <a:cxnSpLocks/>
          </p:cNvCxnSpPr>
          <p:nvPr/>
        </p:nvCxnSpPr>
        <p:spPr>
          <a:xfrm flipH="1" flipV="1">
            <a:off x="8540304" y="4636008"/>
            <a:ext cx="448248" cy="13735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482F2957-3190-952A-5DAA-BE3829373A40}"/>
              </a:ext>
            </a:extLst>
          </p:cNvPr>
          <p:cNvSpPr/>
          <p:nvPr/>
        </p:nvSpPr>
        <p:spPr>
          <a:xfrm>
            <a:off x="2844677" y="208099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D046F1-8D11-35CD-111E-0F648E31D8CA}"/>
              </a:ext>
            </a:extLst>
          </p:cNvPr>
          <p:cNvSpPr/>
          <p:nvPr/>
        </p:nvSpPr>
        <p:spPr>
          <a:xfrm>
            <a:off x="4712298" y="20466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5A5E2F-7E03-B2BB-5380-EDC6D52E4B04}"/>
              </a:ext>
            </a:extLst>
          </p:cNvPr>
          <p:cNvSpPr/>
          <p:nvPr/>
        </p:nvSpPr>
        <p:spPr>
          <a:xfrm>
            <a:off x="8311590" y="416466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074F9AF-DBF0-5F88-3DEB-62975B54CA1D}"/>
              </a:ext>
            </a:extLst>
          </p:cNvPr>
          <p:cNvSpPr/>
          <p:nvPr/>
        </p:nvSpPr>
        <p:spPr>
          <a:xfrm>
            <a:off x="7748630" y="20752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AB21D-454E-1BE0-54CD-5AC5BB195208}"/>
              </a:ext>
            </a:extLst>
          </p:cNvPr>
          <p:cNvSpPr/>
          <p:nvPr/>
        </p:nvSpPr>
        <p:spPr>
          <a:xfrm>
            <a:off x="2129953" y="79072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1F4BCFD-9CFD-77D7-FA51-F0A8C0E7079A}"/>
              </a:ext>
            </a:extLst>
          </p:cNvPr>
          <p:cNvSpPr/>
          <p:nvPr/>
        </p:nvSpPr>
        <p:spPr>
          <a:xfrm>
            <a:off x="4150071" y="7863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2388B2-0D9D-1954-EC70-29DD5A02CD1D}"/>
              </a:ext>
            </a:extLst>
          </p:cNvPr>
          <p:cNvSpPr/>
          <p:nvPr/>
        </p:nvSpPr>
        <p:spPr>
          <a:xfrm>
            <a:off x="7065941" y="7923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E7370CB-0747-71CF-CB55-3CF5E19FAAF5}"/>
              </a:ext>
            </a:extLst>
          </p:cNvPr>
          <p:cNvSpPr/>
          <p:nvPr/>
        </p:nvSpPr>
        <p:spPr>
          <a:xfrm>
            <a:off x="8229605" y="6048776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74E2C46-37DB-B643-A236-A94540B2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226" y="2211256"/>
            <a:ext cx="517255" cy="355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35F8488-9B9F-C893-D6C0-62C624D02B2B}"/>
              </a:ext>
            </a:extLst>
          </p:cNvPr>
          <p:cNvSpPr/>
          <p:nvPr/>
        </p:nvSpPr>
        <p:spPr>
          <a:xfrm>
            <a:off x="6452873" y="2089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636FE2-057B-5F5D-6486-9645BB476D69}"/>
              </a:ext>
            </a:extLst>
          </p:cNvPr>
          <p:cNvCxnSpPr>
            <a:cxnSpLocks/>
          </p:cNvCxnSpPr>
          <p:nvPr/>
        </p:nvCxnSpPr>
        <p:spPr>
          <a:xfrm>
            <a:off x="6788436" y="2574661"/>
            <a:ext cx="6919" cy="333783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DF2CA0-B8DA-5075-A4E1-E4753AEE3410}"/>
              </a:ext>
            </a:extLst>
          </p:cNvPr>
          <p:cNvCxnSpPr>
            <a:cxnSpLocks/>
          </p:cNvCxnSpPr>
          <p:nvPr/>
        </p:nvCxnSpPr>
        <p:spPr>
          <a:xfrm>
            <a:off x="6782087" y="2572582"/>
            <a:ext cx="1085438" cy="1925496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30FCDB7-2FCF-1D69-7DDF-8A33C2A9348D}"/>
              </a:ext>
            </a:extLst>
          </p:cNvPr>
          <p:cNvCxnSpPr>
            <a:cxnSpLocks/>
          </p:cNvCxnSpPr>
          <p:nvPr/>
        </p:nvCxnSpPr>
        <p:spPr>
          <a:xfrm flipH="1">
            <a:off x="5166154" y="2597237"/>
            <a:ext cx="1603660" cy="3253342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3C5E78-BE49-CDC6-5557-A978E5F787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12861" y="1190057"/>
            <a:ext cx="1140012" cy="8824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2024-01-31T15:26:05Z</dcterms:created>
  <dcterms:modified xsi:type="dcterms:W3CDTF">2024-01-31T16:00:11Z</dcterms:modified>
</cp:coreProperties>
</file>