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1830-83A1-4FBD-820E-CF083550808F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E0243-D85E-4602-80CD-B25B350C1F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844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0243-D85E-4602-80CD-B25B350C1F1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1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C8EE-BD83-C493-BEA1-C986ED6EA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8DBB0-CE37-FD4E-B0EC-63F044780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D1DE0-EFFF-C9FC-066D-716198E6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1519-214C-ECD7-9160-8FB631EA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21DF-156D-9200-F0DD-C4D9496C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213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CFA5-1A49-FFED-5A05-864D0328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93071-7BDC-1918-93F6-E9331F37C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9BDA9-0F40-8973-AA40-9DF00863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B5CC-69DA-93FF-12E9-4E6846B1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DF3B1-25EC-2D8E-1D14-B0C9315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7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24A5B-EDAB-5BD7-87A8-0CF054482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656B7-0EC1-24C4-BD0C-53E5588B1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1F84-7EC0-7924-DE26-B48B7841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5D15E-E41A-D034-68E5-BCC970DB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F2E97-7CF9-9488-9502-B1EC2A8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43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59B8-5730-5C75-97FF-A52A6095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B2E2-400B-A738-AB3A-18F161E9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93B2D-D6EF-4C20-D036-8D6B2D4B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73A26-AC2B-3C69-DF91-9E081390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26759-826C-051E-D71C-950C9577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56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01C8-8068-3FF7-5D37-18A86E56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06E4D-FDE0-5DD1-E7CF-712EFF5B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E7C22-9E96-7792-C02E-B82B477D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96016-1AD4-E956-D35A-6AB27A70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9E1D7-FE20-A338-B1DB-F0603901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69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5E63-678C-841D-623C-E5C5BC67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6E81-B667-BAD0-6107-4C8AD03B3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5795C-257E-8EAE-0F5C-70E81609B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132C-1DEF-40F3-4E33-85FF2114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2769F-9215-9D40-2514-7BBC97FA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C5C94-84F0-4507-C290-74C64F4F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36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AC15-5888-F5EF-9943-07AB8C0E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28406-F53E-296C-995D-5B97DB945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2D08D-628E-F1C7-437A-E3DAC6A09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61AD1-1851-4D17-A1AE-EADC5F77C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A9974-4A8F-CD6E-8C64-BCE5194DB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80B69-8719-6E36-6D41-66B270F0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A4863-12DE-ECC1-83F1-08587BB8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30280-07D0-EEA2-F124-C7FC006F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300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0B-E865-0F20-F6D1-EC0A00EB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50A22-7E89-9ABF-8506-CEAE98A1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B699D-387A-5A7B-B510-123CD66D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4CBEE-211E-9981-267F-83FF3534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2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2CDAC-E63A-00AD-7058-FD27714A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43443-20D7-EAAD-81BE-85039037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22673-4B75-1655-926B-B987A860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180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ABDA-4EF7-E737-B665-C9DE1DF9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EAAB0-32CC-22BF-9104-3101DB20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C7666-0E79-D6CD-438C-5A6A849B7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75DF-61CD-E33D-E765-228EE5D7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C8779-879A-1F86-94F4-86EFB015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29BFA-A118-FD72-E037-7B40BD9C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96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C97D-E8BF-A9C8-5A21-F73F6B75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A3252-399B-15F6-9578-B971A2271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8402B-E462-4B16-31F1-ACE3F134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F82C1-851D-D164-C7E3-E589B6D5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79633-3D0B-530B-CA09-910EE58C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D7AE-7EE6-744B-707A-58AFE2EC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21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9D208-7A94-1BDF-5F60-1E6F577F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11A02-E517-4A04-81CE-4F7985911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0EC-EB50-C32E-71C0-81783CCC7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BEF44-CABC-466F-A4B8-EAE31349DB43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563AA-95C6-0F47-1868-CD67C135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B467D-BF0F-9468-A8D8-B0653E5F6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3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C141AA-1B1E-9A3E-9C85-D2931AE142A1}"/>
              </a:ext>
            </a:extLst>
          </p:cNvPr>
          <p:cNvSpPr/>
          <p:nvPr/>
        </p:nvSpPr>
        <p:spPr>
          <a:xfrm>
            <a:off x="2446362" y="3608848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45727-4B7F-CB7B-4CCF-8276CDB2BCCE}"/>
              </a:ext>
            </a:extLst>
          </p:cNvPr>
          <p:cNvSpPr/>
          <p:nvPr/>
        </p:nvSpPr>
        <p:spPr>
          <a:xfrm>
            <a:off x="1137139" y="2017353"/>
            <a:ext cx="3528646" cy="2823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2" descr="DeepSeek Logo and symbol, meaning ...">
            <a:extLst>
              <a:ext uri="{FF2B5EF4-FFF2-40B4-BE49-F238E27FC236}">
                <a16:creationId xmlns:a16="http://schemas.microsoft.com/office/drawing/2014/main" id="{8465B912-9F19-8C61-81A0-233B3E12B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595704" y="3798421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62C7F0C5-FCFE-6834-E51F-3125897B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12" y="2992969"/>
            <a:ext cx="1683219" cy="58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16F562A3-7E16-5C94-5542-E37B5303D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6459" y="2234062"/>
            <a:ext cx="853333" cy="853333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B35482A-306B-36ED-989E-4509AD20FB4D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V="1">
            <a:off x="2446363" y="2660728"/>
            <a:ext cx="620097" cy="1477299"/>
          </a:xfrm>
          <a:prstGeom prst="bentConnector3">
            <a:avLst>
              <a:gd name="adj1" fmla="val 2616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DE04A1-31D2-712E-3FB7-F4276781B23C}"/>
              </a:ext>
            </a:extLst>
          </p:cNvPr>
          <p:cNvSpPr txBox="1"/>
          <p:nvPr/>
        </p:nvSpPr>
        <p:spPr>
          <a:xfrm>
            <a:off x="2555632" y="4363823"/>
            <a:ext cx="1763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9F22A-D542-20BB-2729-4CC367A03820}"/>
              </a:ext>
            </a:extLst>
          </p:cNvPr>
          <p:cNvSpPr txBox="1"/>
          <p:nvPr/>
        </p:nvSpPr>
        <p:spPr>
          <a:xfrm>
            <a:off x="1467134" y="2920547"/>
            <a:ext cx="976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3"/>
                </a:solidFill>
              </a:rPr>
              <a:t>Ollama</a:t>
            </a:r>
            <a:r>
              <a:rPr lang="en-US" sz="1600" b="1" dirty="0">
                <a:solidFill>
                  <a:schemeClr val="accent3"/>
                </a:solidFill>
              </a:rPr>
              <a:t> API Call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03E5F4-308E-C02F-1F3D-223FEC318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673" y="4216224"/>
            <a:ext cx="561512" cy="558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406485-6934-D322-9D41-5AAD3733F6BB}"/>
              </a:ext>
            </a:extLst>
          </p:cNvPr>
          <p:cNvSpPr txBox="1"/>
          <p:nvPr/>
        </p:nvSpPr>
        <p:spPr>
          <a:xfrm>
            <a:off x="1137139" y="1976590"/>
            <a:ext cx="3435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or A Gaming Laptop </a:t>
            </a:r>
            <a:endParaRPr lang="en-SG" sz="16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2E9740-7500-ABF3-7F27-E60050CA4D9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919792" y="2601111"/>
            <a:ext cx="224251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A54CC4-F0D5-57FD-3AA9-A0C6C02319A9}"/>
              </a:ext>
            </a:extLst>
          </p:cNvPr>
          <p:cNvSpPr txBox="1"/>
          <p:nvPr/>
        </p:nvSpPr>
        <p:spPr>
          <a:xfrm>
            <a:off x="2992169" y="2918118"/>
            <a:ext cx="1675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pic>
        <p:nvPicPr>
          <p:cNvPr id="28" name="Picture 27" descr="A screenshot of a chat&#10;&#10;AI-generated content may be incorrect.">
            <a:extLst>
              <a:ext uri="{FF2B5EF4-FFF2-40B4-BE49-F238E27FC236}">
                <a16:creationId xmlns:a16="http://schemas.microsoft.com/office/drawing/2014/main" id="{46EA2907-2CFC-2460-4D77-FBBC694090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308" y="2132214"/>
            <a:ext cx="2489517" cy="1267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664E86D-042C-25D6-CFA8-D2AC3F8E88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3498" y="3300267"/>
            <a:ext cx="1488810" cy="4464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screenshot of a chat&#10;&#10;AI-generated content may be incorrect.">
            <a:extLst>
              <a:ext uri="{FF2B5EF4-FFF2-40B4-BE49-F238E27FC236}">
                <a16:creationId xmlns:a16="http://schemas.microsoft.com/office/drawing/2014/main" id="{2B955212-18D8-D34B-9D60-EAB7093B1D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40" y="3620139"/>
            <a:ext cx="2397852" cy="12205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23957F-A123-3644-2D3D-8AE005971460}"/>
              </a:ext>
            </a:extLst>
          </p:cNvPr>
          <p:cNvCxnSpPr>
            <a:cxnSpLocks/>
          </p:cNvCxnSpPr>
          <p:nvPr/>
        </p:nvCxnSpPr>
        <p:spPr>
          <a:xfrm>
            <a:off x="3919792" y="2789164"/>
            <a:ext cx="1887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499A320A-CEDB-7BA8-A9CF-D8C1D7CCB5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9682" y="2460343"/>
            <a:ext cx="683583" cy="683583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ED7219-040D-FF5D-37CC-6A751CFFB6E6}"/>
              </a:ext>
            </a:extLst>
          </p:cNvPr>
          <p:cNvCxnSpPr>
            <a:cxnSpLocks/>
          </p:cNvCxnSpPr>
          <p:nvPr/>
        </p:nvCxnSpPr>
        <p:spPr>
          <a:xfrm flipH="1">
            <a:off x="8651825" y="2750342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9AFFA5-066E-5963-ACEE-73302A297F31}"/>
              </a:ext>
            </a:extLst>
          </p:cNvPr>
          <p:cNvCxnSpPr>
            <a:cxnSpLocks/>
          </p:cNvCxnSpPr>
          <p:nvPr/>
        </p:nvCxnSpPr>
        <p:spPr>
          <a:xfrm flipH="1">
            <a:off x="8651825" y="4216224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User with solid fill">
            <a:extLst>
              <a:ext uri="{FF2B5EF4-FFF2-40B4-BE49-F238E27FC236}">
                <a16:creationId xmlns:a16="http://schemas.microsoft.com/office/drawing/2014/main" id="{E90628E9-87DD-A366-A0EB-6FC14F8E14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30223" y="3888600"/>
            <a:ext cx="683583" cy="68358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38E1E40-9CC1-C9C0-2918-A7CE8D17903E}"/>
              </a:ext>
            </a:extLst>
          </p:cNvPr>
          <p:cNvSpPr txBox="1"/>
          <p:nvPr/>
        </p:nvSpPr>
        <p:spPr>
          <a:xfrm>
            <a:off x="6116720" y="3083818"/>
            <a:ext cx="1915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Web Chat Page 01</a:t>
            </a:r>
            <a:endParaRPr lang="en-SG" sz="1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83FC1-4BF3-135E-D8CA-5215F085356B}"/>
              </a:ext>
            </a:extLst>
          </p:cNvPr>
          <p:cNvSpPr txBox="1"/>
          <p:nvPr/>
        </p:nvSpPr>
        <p:spPr>
          <a:xfrm>
            <a:off x="6259740" y="4461370"/>
            <a:ext cx="1915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Web Chat Page 02</a:t>
            </a:r>
            <a:endParaRPr lang="en-SG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FDD60D-22D6-BE66-55DC-9325CE12ADD4}"/>
              </a:ext>
            </a:extLst>
          </p:cNvPr>
          <p:cNvSpPr txBox="1"/>
          <p:nvPr/>
        </p:nvSpPr>
        <p:spPr>
          <a:xfrm>
            <a:off x="8865792" y="3068465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User-01</a:t>
            </a:r>
            <a:endParaRPr lang="en-SG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B719B-7469-915A-5A8A-928433EFE720}"/>
              </a:ext>
            </a:extLst>
          </p:cNvPr>
          <p:cNvSpPr txBox="1"/>
          <p:nvPr/>
        </p:nvSpPr>
        <p:spPr>
          <a:xfrm>
            <a:off x="8861868" y="4440530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User-02</a:t>
            </a:r>
            <a:endParaRPr lang="en-SG" sz="1600" b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8A7089A-10A3-E020-6736-5457B530AE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6391" y="2480218"/>
            <a:ext cx="446486" cy="4379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CBD9A0D-0E1B-A66F-E136-A6EFA201F192}"/>
              </a:ext>
            </a:extLst>
          </p:cNvPr>
          <p:cNvSpPr txBox="1"/>
          <p:nvPr/>
        </p:nvSpPr>
        <p:spPr>
          <a:xfrm>
            <a:off x="4608730" y="2152638"/>
            <a:ext cx="1100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Port:5000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843EB4-2DE2-B361-C02F-1264007E2AB7}"/>
              </a:ext>
            </a:extLst>
          </p:cNvPr>
          <p:cNvSpPr txBox="1"/>
          <p:nvPr/>
        </p:nvSpPr>
        <p:spPr>
          <a:xfrm>
            <a:off x="991220" y="1271592"/>
            <a:ext cx="83807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 Case Scenario-01: Run Chatbot host on the same host with the Local </a:t>
            </a:r>
            <a:r>
              <a:rPr lang="en-US" sz="1600" b="1" dirty="0" err="1"/>
              <a:t>DeepSeek</a:t>
            </a:r>
            <a:r>
              <a:rPr lang="en-US" sz="1600" b="1" dirty="0"/>
              <a:t> Model and share to multiple users in the same network.</a:t>
            </a:r>
            <a:endParaRPr lang="en-SG" sz="1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8A9352-A724-DD77-AE33-98734000DFA0}"/>
              </a:ext>
            </a:extLst>
          </p:cNvPr>
          <p:cNvSpPr txBox="1"/>
          <p:nvPr/>
        </p:nvSpPr>
        <p:spPr>
          <a:xfrm>
            <a:off x="5085416" y="4604972"/>
            <a:ext cx="1100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4521A0-29CE-CA24-8646-650021006B21}"/>
              </a:ext>
            </a:extLst>
          </p:cNvPr>
          <p:cNvCxnSpPr>
            <a:cxnSpLocks/>
          </p:cNvCxnSpPr>
          <p:nvPr/>
        </p:nvCxnSpPr>
        <p:spPr>
          <a:xfrm>
            <a:off x="5607109" y="1976590"/>
            <a:ext cx="0" cy="2633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2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86F804-FEDA-750A-9561-70E312C6A0CC}"/>
              </a:ext>
            </a:extLst>
          </p:cNvPr>
          <p:cNvSpPr/>
          <p:nvPr/>
        </p:nvSpPr>
        <p:spPr>
          <a:xfrm>
            <a:off x="1930546" y="2853595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7EEC9-E5B2-9C40-70EA-8C69A7D00D90}"/>
              </a:ext>
            </a:extLst>
          </p:cNvPr>
          <p:cNvSpPr/>
          <p:nvPr/>
        </p:nvSpPr>
        <p:spPr>
          <a:xfrm>
            <a:off x="969341" y="2162865"/>
            <a:ext cx="3180627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 descr="DeepSeek Logo and symbol, meaning ...">
            <a:extLst>
              <a:ext uri="{FF2B5EF4-FFF2-40B4-BE49-F238E27FC236}">
                <a16:creationId xmlns:a16="http://schemas.microsoft.com/office/drawing/2014/main" id="{91E0EF04-8296-B1A4-33D3-5C74ABD6C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079888" y="3043168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FC5F0AFA-316D-F38E-8EE0-41D4B980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96" y="2237716"/>
            <a:ext cx="1683219" cy="58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10A8B926-8CE1-035F-5086-496BC20C6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1485" y="2724664"/>
            <a:ext cx="853333" cy="853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A75B1F-A48A-7051-6F34-6307B621A2B0}"/>
              </a:ext>
            </a:extLst>
          </p:cNvPr>
          <p:cNvSpPr txBox="1"/>
          <p:nvPr/>
        </p:nvSpPr>
        <p:spPr>
          <a:xfrm>
            <a:off x="2039816" y="3608570"/>
            <a:ext cx="1763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13A632-AFC6-0D60-4F27-388702BF6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913" y="3429000"/>
            <a:ext cx="561512" cy="558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08951A-DD2F-BC92-FE6E-A4C68039F4FD}"/>
              </a:ext>
            </a:extLst>
          </p:cNvPr>
          <p:cNvSpPr txBox="1"/>
          <p:nvPr/>
        </p:nvSpPr>
        <p:spPr>
          <a:xfrm>
            <a:off x="915386" y="1872289"/>
            <a:ext cx="3180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</a:t>
            </a:r>
            <a:endParaRPr lang="en-SG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A00B5-B898-C71D-9CB6-8463E8B134EC}"/>
              </a:ext>
            </a:extLst>
          </p:cNvPr>
          <p:cNvSpPr/>
          <p:nvPr/>
        </p:nvSpPr>
        <p:spPr>
          <a:xfrm>
            <a:off x="5111173" y="2162865"/>
            <a:ext cx="2861737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1981A-A827-2300-0514-E8DAEFA8F2BB}"/>
              </a:ext>
            </a:extLst>
          </p:cNvPr>
          <p:cNvSpPr txBox="1"/>
          <p:nvPr/>
        </p:nvSpPr>
        <p:spPr>
          <a:xfrm>
            <a:off x="6747962" y="2254875"/>
            <a:ext cx="1136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E6705-72A1-261F-579E-21A79D0C5DB0}"/>
              </a:ext>
            </a:extLst>
          </p:cNvPr>
          <p:cNvSpPr txBox="1"/>
          <p:nvPr/>
        </p:nvSpPr>
        <p:spPr>
          <a:xfrm>
            <a:off x="5057488" y="1839530"/>
            <a:ext cx="1675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Service Server</a:t>
            </a:r>
            <a:endParaRPr lang="en-SG" sz="1600" b="1" dirty="0"/>
          </a:p>
        </p:txBody>
      </p:sp>
      <p:pic>
        <p:nvPicPr>
          <p:cNvPr id="24" name="Picture 23" descr="A screenshot of a chat&#10;&#10;AI-generated content may be incorrect.">
            <a:extLst>
              <a:ext uri="{FF2B5EF4-FFF2-40B4-BE49-F238E27FC236}">
                <a16:creationId xmlns:a16="http://schemas.microsoft.com/office/drawing/2014/main" id="{C07D9C8A-97DC-1777-3A0F-0361CC1B9A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00" y="2315769"/>
            <a:ext cx="1592303" cy="810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8412EA6B-4618-7FBB-A2D4-6057087334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7401" y="2279430"/>
            <a:ext cx="683583" cy="68358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4FBACD-D434-2564-98FC-DA455C201F06}"/>
              </a:ext>
            </a:extLst>
          </p:cNvPr>
          <p:cNvCxnSpPr>
            <a:cxnSpLocks/>
          </p:cNvCxnSpPr>
          <p:nvPr/>
        </p:nvCxnSpPr>
        <p:spPr>
          <a:xfrm flipH="1">
            <a:off x="10222920" y="2732038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1E47AE-744A-4ECA-7A97-BFA9D5C4B040}"/>
              </a:ext>
            </a:extLst>
          </p:cNvPr>
          <p:cNvSpPr txBox="1"/>
          <p:nvPr/>
        </p:nvSpPr>
        <p:spPr>
          <a:xfrm>
            <a:off x="8761726" y="2356473"/>
            <a:ext cx="16751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“What’s bubble Sort ?”</a:t>
            </a:r>
            <a:endParaRPr lang="en-SG" sz="16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3CC7BA-6927-D4EB-4E67-3E9C2F8CBF9B}"/>
              </a:ext>
            </a:extLst>
          </p:cNvPr>
          <p:cNvCxnSpPr>
            <a:cxnSpLocks/>
          </p:cNvCxnSpPr>
          <p:nvPr/>
        </p:nvCxnSpPr>
        <p:spPr>
          <a:xfrm flipH="1" flipV="1">
            <a:off x="3912450" y="3032404"/>
            <a:ext cx="2873883" cy="107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578436-C66B-EA90-D364-88211CF84102}"/>
              </a:ext>
            </a:extLst>
          </p:cNvPr>
          <p:cNvCxnSpPr>
            <a:cxnSpLocks/>
          </p:cNvCxnSpPr>
          <p:nvPr/>
        </p:nvCxnSpPr>
        <p:spPr>
          <a:xfrm>
            <a:off x="6096000" y="2841240"/>
            <a:ext cx="0" cy="1538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E327ED-9727-7044-D8AA-8849F032EEAE}"/>
              </a:ext>
            </a:extLst>
          </p:cNvPr>
          <p:cNvSpPr txBox="1"/>
          <p:nvPr/>
        </p:nvSpPr>
        <p:spPr>
          <a:xfrm>
            <a:off x="5405568" y="2285782"/>
            <a:ext cx="1254102" cy="49244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Add prompt “I am beginner</a:t>
            </a:r>
            <a:r>
              <a:rPr lang="en-US" sz="1400" b="1" dirty="0">
                <a:solidFill>
                  <a:schemeClr val="accent2"/>
                </a:solidFill>
              </a:rPr>
              <a:t>”</a:t>
            </a:r>
            <a:endParaRPr lang="en-SG" sz="1400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310B45-35B0-DBB6-535D-C017E8EF5F65}"/>
              </a:ext>
            </a:extLst>
          </p:cNvPr>
          <p:cNvSpPr txBox="1"/>
          <p:nvPr/>
        </p:nvSpPr>
        <p:spPr>
          <a:xfrm>
            <a:off x="3871645" y="2710094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</a:rPr>
              <a:t>Ollama</a:t>
            </a:r>
            <a:r>
              <a:rPr lang="en-US" sz="1600" b="1" dirty="0">
                <a:solidFill>
                  <a:schemeClr val="accent2"/>
                </a:solidFill>
              </a:rPr>
              <a:t> API Call</a:t>
            </a:r>
            <a:endParaRPr lang="en-SG" sz="1600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34789-D638-D58C-0F0C-09346B02908E}"/>
              </a:ext>
            </a:extLst>
          </p:cNvPr>
          <p:cNvSpPr txBox="1"/>
          <p:nvPr/>
        </p:nvSpPr>
        <p:spPr>
          <a:xfrm>
            <a:off x="10587401" y="2918170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User-01</a:t>
            </a:r>
            <a:endParaRPr lang="en-SG" sz="1600" b="1" dirty="0"/>
          </a:p>
        </p:txBody>
      </p:sp>
      <p:pic>
        <p:nvPicPr>
          <p:cNvPr id="38" name="Picture 37" descr="A screenshot of a chat&#10;&#10;AI-generated content may be incorrect.">
            <a:extLst>
              <a:ext uri="{FF2B5EF4-FFF2-40B4-BE49-F238E27FC236}">
                <a16:creationId xmlns:a16="http://schemas.microsoft.com/office/drawing/2014/main" id="{96F9E419-E20F-2E38-F986-484B25463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31" y="3275586"/>
            <a:ext cx="1592303" cy="810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1531EB8-32FA-E61D-AF3A-FCE89EABE562}"/>
              </a:ext>
            </a:extLst>
          </p:cNvPr>
          <p:cNvSpPr txBox="1"/>
          <p:nvPr/>
        </p:nvSpPr>
        <p:spPr>
          <a:xfrm>
            <a:off x="8773586" y="3351286"/>
            <a:ext cx="16751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“What’s bubble Sort ?”</a:t>
            </a:r>
            <a:endParaRPr lang="en-SG" sz="1600" b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4482EAC-AB3D-0F4F-1E78-7406EE6E41EC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7508106" y="2648861"/>
            <a:ext cx="1253620" cy="3043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49959E-3D12-698E-CBF8-1425D46C85F7}"/>
              </a:ext>
            </a:extLst>
          </p:cNvPr>
          <p:cNvCxnSpPr>
            <a:cxnSpLocks/>
          </p:cNvCxnSpPr>
          <p:nvPr/>
        </p:nvCxnSpPr>
        <p:spPr>
          <a:xfrm>
            <a:off x="7508106" y="3064436"/>
            <a:ext cx="126075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5D70ED-CE82-ED29-E635-06C46D490837}"/>
              </a:ext>
            </a:extLst>
          </p:cNvPr>
          <p:cNvSpPr txBox="1"/>
          <p:nvPr/>
        </p:nvSpPr>
        <p:spPr>
          <a:xfrm>
            <a:off x="8714697" y="2849373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Detail Knowledge</a:t>
            </a:r>
            <a:endParaRPr lang="en-SG" sz="1600" b="1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C51FD2-F1B8-AA56-AAF6-3639BCE03E97}"/>
              </a:ext>
            </a:extLst>
          </p:cNvPr>
          <p:cNvCxnSpPr>
            <a:cxnSpLocks/>
          </p:cNvCxnSpPr>
          <p:nvPr/>
        </p:nvCxnSpPr>
        <p:spPr>
          <a:xfrm flipH="1">
            <a:off x="7508106" y="3310582"/>
            <a:ext cx="12536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0691DE-27EC-0B15-8BDC-E84FC07FD9BD}"/>
              </a:ext>
            </a:extLst>
          </p:cNvPr>
          <p:cNvCxnSpPr>
            <a:cxnSpLocks/>
          </p:cNvCxnSpPr>
          <p:nvPr/>
        </p:nvCxnSpPr>
        <p:spPr>
          <a:xfrm flipH="1">
            <a:off x="3931855" y="3275586"/>
            <a:ext cx="285447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44FA6B7-D33D-E5FD-CB68-24988422126B}"/>
              </a:ext>
            </a:extLst>
          </p:cNvPr>
          <p:cNvSpPr txBox="1"/>
          <p:nvPr/>
        </p:nvSpPr>
        <p:spPr>
          <a:xfrm>
            <a:off x="3867576" y="3285460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</a:rPr>
              <a:t>Ollama</a:t>
            </a:r>
            <a:r>
              <a:rPr lang="en-US" sz="1600" b="1" dirty="0">
                <a:solidFill>
                  <a:srgbClr val="7030A0"/>
                </a:solidFill>
              </a:rPr>
              <a:t> API Call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B8D168-5FCE-22D5-319A-994F12300611}"/>
              </a:ext>
            </a:extLst>
          </p:cNvPr>
          <p:cNvCxnSpPr>
            <a:cxnSpLocks/>
          </p:cNvCxnSpPr>
          <p:nvPr/>
        </p:nvCxnSpPr>
        <p:spPr>
          <a:xfrm flipV="1">
            <a:off x="6096000" y="3294706"/>
            <a:ext cx="0" cy="19357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12D8C6-008F-574E-33E5-3BA66FD300B3}"/>
              </a:ext>
            </a:extLst>
          </p:cNvPr>
          <p:cNvSpPr txBox="1"/>
          <p:nvPr/>
        </p:nvSpPr>
        <p:spPr>
          <a:xfrm>
            <a:off x="5416854" y="3518639"/>
            <a:ext cx="2485631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Add prompt “I am expert, I need a python program for question.”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F381EE5-9D74-2E1D-3258-BAB1E09AA90E}"/>
              </a:ext>
            </a:extLst>
          </p:cNvPr>
          <p:cNvCxnSpPr>
            <a:cxnSpLocks/>
          </p:cNvCxnSpPr>
          <p:nvPr/>
        </p:nvCxnSpPr>
        <p:spPr>
          <a:xfrm>
            <a:off x="7554817" y="3418639"/>
            <a:ext cx="1304034" cy="56838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C27915-A425-3620-37EB-0D0FEC332359}"/>
              </a:ext>
            </a:extLst>
          </p:cNvPr>
          <p:cNvSpPr txBox="1"/>
          <p:nvPr/>
        </p:nvSpPr>
        <p:spPr>
          <a:xfrm>
            <a:off x="8816684" y="3792267"/>
            <a:ext cx="1444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Python script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82DA01-7BA5-B500-7691-A26234DBE2E8}"/>
              </a:ext>
            </a:extLst>
          </p:cNvPr>
          <p:cNvCxnSpPr>
            <a:cxnSpLocks/>
          </p:cNvCxnSpPr>
          <p:nvPr/>
        </p:nvCxnSpPr>
        <p:spPr>
          <a:xfrm flipH="1">
            <a:off x="10234780" y="3703140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 with solid fill">
            <a:extLst>
              <a:ext uri="{FF2B5EF4-FFF2-40B4-BE49-F238E27FC236}">
                <a16:creationId xmlns:a16="http://schemas.microsoft.com/office/drawing/2014/main" id="{71C6FA26-A599-97B5-DCF2-8D36D3C238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0248" y="3325521"/>
            <a:ext cx="683583" cy="68358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57A42A6-01A9-4D64-BBDC-359424D869DC}"/>
              </a:ext>
            </a:extLst>
          </p:cNvPr>
          <p:cNvSpPr txBox="1"/>
          <p:nvPr/>
        </p:nvSpPr>
        <p:spPr>
          <a:xfrm>
            <a:off x="10577524" y="4085393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User-02</a:t>
            </a:r>
            <a:endParaRPr lang="en-SG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9B5420-EC3D-C96E-EEA8-AA2A57DDC3B5}"/>
              </a:ext>
            </a:extLst>
          </p:cNvPr>
          <p:cNvSpPr txBox="1"/>
          <p:nvPr/>
        </p:nvSpPr>
        <p:spPr>
          <a:xfrm>
            <a:off x="8593721" y="4254670"/>
            <a:ext cx="1967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Customer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E1E9B10-A510-EAC4-0203-3C91FA739FC4}"/>
              </a:ext>
            </a:extLst>
          </p:cNvPr>
          <p:cNvCxnSpPr>
            <a:cxnSpLocks/>
          </p:cNvCxnSpPr>
          <p:nvPr/>
        </p:nvCxnSpPr>
        <p:spPr>
          <a:xfrm>
            <a:off x="8406312" y="1943007"/>
            <a:ext cx="0" cy="2633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D77AEEE-6A1A-F144-3ED5-F7D626B76E4D}"/>
              </a:ext>
            </a:extLst>
          </p:cNvPr>
          <p:cNvSpPr txBox="1"/>
          <p:nvPr/>
        </p:nvSpPr>
        <p:spPr>
          <a:xfrm>
            <a:off x="5727299" y="4271952"/>
            <a:ext cx="2764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GPU and server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AD0652-BF09-10F4-A4B6-C41F64C6D3B8}"/>
              </a:ext>
            </a:extLst>
          </p:cNvPr>
          <p:cNvSpPr txBox="1"/>
          <p:nvPr/>
        </p:nvSpPr>
        <p:spPr>
          <a:xfrm>
            <a:off x="782048" y="1126817"/>
            <a:ext cx="94794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 Case Scenario-02: </a:t>
            </a:r>
          </a:p>
          <a:p>
            <a:r>
              <a:rPr lang="en-US" sz="1600" b="1" dirty="0"/>
              <a:t>Add different prompt in user’s question to generate the customized response for different users.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404559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131</Words>
  <Application>Microsoft Office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8</cp:revision>
  <dcterms:created xsi:type="dcterms:W3CDTF">2025-02-27T02:07:40Z</dcterms:created>
  <dcterms:modified xsi:type="dcterms:W3CDTF">2025-02-27T04:54:57Z</dcterms:modified>
</cp:coreProperties>
</file>