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3" autoAdjust="0"/>
  </p:normalViewPr>
  <p:slideViewPr>
    <p:cSldViewPr snapToGrid="0">
      <p:cViewPr varScale="1">
        <p:scale>
          <a:sx n="78" d="100"/>
          <a:sy n="78" d="100"/>
        </p:scale>
        <p:origin x="13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E230-BF91-2395-212C-5F429D91C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10D78-ED5C-478F-E887-12773192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0956A-54EA-C5B9-372E-2A31E2BA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EF78-D8CB-12B0-1AD1-65A41BC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2209-2C27-9E8B-7FDC-65E43BE4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357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17AC-D9E4-02B4-914B-17C359BE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2596C-9EB1-7EA4-48E3-BBF82A4F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207AA-899E-58B9-9CBF-4E2A0C28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DF25-6964-85F2-486B-F73C0B91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4FF5-6595-490E-C20E-3C3473A5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560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4ED8A-94F8-B91F-4E80-000364BAE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5685A-1C15-B610-37CC-F67860E18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D86AC-1263-A9DF-3816-FDA68063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93B5-9975-C23D-9198-EA2233C1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B02D-7D60-B89E-47FE-6AFB40D2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577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143D-385A-1D62-AC28-D52B59E0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8C80-7AF0-9F48-7912-CCC189C4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20C7-8F23-C18E-2556-430E18FD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01168-0850-80FC-5A24-00925E0E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24380-516D-BD85-D143-BD4195CE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22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36BC-3BBF-43A5-C3C4-5607BA8A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2EB0E-D1BE-CE47-2D2F-DE7D4BA1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0B99A-64DF-D184-B86C-1764000D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3AAB9-5A81-EB0E-6C53-E1D7726F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1F76E-E4DC-E7B6-23AF-90B77CFD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47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E107-3871-C244-E570-D5E014A5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2F66-38DC-59DE-461C-8969D89DF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8A1DA-E655-436C-A6FA-E0BD9E5D8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7E428-8B7A-90A7-A012-10D14506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9CDAD-5666-DD78-90A4-5D82083C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B972D-2392-02BC-75D8-2674A82D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15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024E-16DD-DE99-AE7C-D7BA9998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E31B8-96A4-0D2E-8113-7EF5A2B40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63AD-F9D1-CD1B-D5A6-2E188808C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AF92C-E206-C877-791B-97950301D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73045-FA86-F611-7488-1ECB0A95A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96221-1593-E7BC-9281-8D100828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BE29A-570E-24E1-04E4-9E31D137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4E41-5816-8ED6-73CB-6F6FC797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95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ED2F-AA36-D5FC-04A3-F5E7151E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BFF89-FB55-A5E0-2CD7-F616805C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C67AF-94E0-53FF-8E3C-BF186756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515BB-CBBE-69F7-3F59-53F40D2B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152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75667-836E-66A5-BFE3-5A3EF002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D14A0-770B-ABA9-89A5-1F87AB6C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FC3B1-2BE2-3DCF-9CA9-E844F443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572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AC56-56CF-4A50-C66A-30153DE1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6038-CC2A-CE0D-C495-7FBCF9BE5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B7FE8-DCB7-F023-3543-3AC818C72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3C464-6112-44D5-5048-A00D6303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FA0AE-2831-CBAA-FA5B-F90CA1EB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780D5-BF01-D4E3-DF99-85D001DA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0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B430-C8B0-C2EC-ADB9-B4D7C38A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B17F3-B09F-CC5E-DB1B-7B9538EBC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31746-677B-51A1-2209-4404D0738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9307B-8622-F5A9-8570-911E418B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6952-D5E1-0F82-326B-36CD93EB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C1F17-BA67-D76B-366A-A97C5B5A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303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A0C09-1803-9062-FC32-BFBEFD68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DBA0F-7F4D-D1DC-E1B0-85819951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A6C9D-0A40-EEEC-914E-A9D365B72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DE15A5-9415-4BDF-A2D9-2217B1E34822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EA48C-C80F-2D1F-8BE0-5BE3331E4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2BAB-6597-6C27-767A-013262EA1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77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5.png"/><Relationship Id="rId5" Type="http://schemas.openxmlformats.org/officeDocument/2006/relationships/image" Target="../media/image22.svg"/><Relationship Id="rId15" Type="http://schemas.openxmlformats.org/officeDocument/2006/relationships/image" Target="../media/image27.sv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14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B85026-1292-1FFA-A865-BE52A39C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39" y="1629969"/>
            <a:ext cx="2786559" cy="147223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3A81B9-2808-6431-36F6-847C45649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040" y="4103701"/>
            <a:ext cx="2694113" cy="1394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788B42-BBE5-4410-CE80-32E1AAD15C55}"/>
              </a:ext>
            </a:extLst>
          </p:cNvPr>
          <p:cNvSpPr/>
          <p:nvPr/>
        </p:nvSpPr>
        <p:spPr>
          <a:xfrm>
            <a:off x="2276856" y="1396457"/>
            <a:ext cx="4102608" cy="1878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Graphic 8" descr="Internet with solid fill">
            <a:extLst>
              <a:ext uri="{FF2B5EF4-FFF2-40B4-BE49-F238E27FC236}">
                <a16:creationId xmlns:a16="http://schemas.microsoft.com/office/drawing/2014/main" id="{585E7C51-1F8A-B683-AC38-373D3B348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8940" y="1056845"/>
            <a:ext cx="672166" cy="672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9CD7C-D73A-1AF0-D0BF-0E785D52759E}"/>
              </a:ext>
            </a:extLst>
          </p:cNvPr>
          <p:cNvSpPr txBox="1"/>
          <p:nvPr/>
        </p:nvSpPr>
        <p:spPr>
          <a:xfrm>
            <a:off x="2756998" y="1104108"/>
            <a:ext cx="1377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</a:rPr>
              <a:t>Laptop01</a:t>
            </a:r>
          </a:p>
        </p:txBody>
      </p:sp>
      <p:pic>
        <p:nvPicPr>
          <p:cNvPr id="11" name="Graphic 10" descr="Web design with solid fill">
            <a:extLst>
              <a:ext uri="{FF2B5EF4-FFF2-40B4-BE49-F238E27FC236}">
                <a16:creationId xmlns:a16="http://schemas.microsoft.com/office/drawing/2014/main" id="{AD7E1D01-C28A-72CA-6D2D-8E9C61B548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2538" y="2335485"/>
            <a:ext cx="629141" cy="6291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CAABE4-4153-6A81-0995-08665F284B78}"/>
              </a:ext>
            </a:extLst>
          </p:cNvPr>
          <p:cNvSpPr txBox="1"/>
          <p:nvPr/>
        </p:nvSpPr>
        <p:spPr>
          <a:xfrm>
            <a:off x="2949022" y="2782736"/>
            <a:ext cx="1377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0070C0"/>
                </a:solidFill>
              </a:rPr>
              <a:t>Browser</a:t>
            </a:r>
          </a:p>
        </p:txBody>
      </p:sp>
      <p:pic>
        <p:nvPicPr>
          <p:cNvPr id="14" name="Graphic 13" descr="Chat bubble with solid fill">
            <a:extLst>
              <a:ext uri="{FF2B5EF4-FFF2-40B4-BE49-F238E27FC236}">
                <a16:creationId xmlns:a16="http://schemas.microsoft.com/office/drawing/2014/main" id="{0D151FC6-519B-7307-CA01-9B27CCF164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5908" y="1707469"/>
            <a:ext cx="510645" cy="5106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46E156-EA97-59CA-BB77-4FE57DE5DB49}"/>
              </a:ext>
            </a:extLst>
          </p:cNvPr>
          <p:cNvSpPr txBox="1"/>
          <p:nvPr/>
        </p:nvSpPr>
        <p:spPr>
          <a:xfrm>
            <a:off x="5211598" y="2836569"/>
            <a:ext cx="14342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Browser Control </a:t>
            </a:r>
          </a:p>
          <a:p>
            <a:r>
              <a:rPr lang="en-SG" sz="1100" b="1" dirty="0"/>
              <a:t>AI Agent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72F8E5-CE4B-564F-EB56-19FA23124459}"/>
              </a:ext>
            </a:extLst>
          </p:cNvPr>
          <p:cNvSpPr txBox="1"/>
          <p:nvPr/>
        </p:nvSpPr>
        <p:spPr>
          <a:xfrm>
            <a:off x="5203141" y="1373992"/>
            <a:ext cx="1562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rgbClr val="0070C0"/>
                </a:solidFill>
              </a:rPr>
              <a:t>Human Language Request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AD134D-24CD-9A2A-436C-52F93218D07E}"/>
              </a:ext>
            </a:extLst>
          </p:cNvPr>
          <p:cNvCxnSpPr/>
          <p:nvPr/>
        </p:nvCxnSpPr>
        <p:spPr>
          <a:xfrm>
            <a:off x="5601230" y="2159372"/>
            <a:ext cx="0" cy="259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3C9D50-53D3-6F2F-029C-2823F0F66F24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326410" y="2650055"/>
            <a:ext cx="966128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C8048BE-1952-0B53-9C1C-AC5F0D0E1DAE}"/>
              </a:ext>
            </a:extLst>
          </p:cNvPr>
          <p:cNvSpPr/>
          <p:nvPr/>
        </p:nvSpPr>
        <p:spPr>
          <a:xfrm>
            <a:off x="2255366" y="3798963"/>
            <a:ext cx="4102608" cy="1878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3" name="Graphic 22" descr="Internet with solid fill">
            <a:extLst>
              <a:ext uri="{FF2B5EF4-FFF2-40B4-BE49-F238E27FC236}">
                <a16:creationId xmlns:a16="http://schemas.microsoft.com/office/drawing/2014/main" id="{A59FDA00-7527-00C9-F76B-F268D46ABD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5108" y="3441320"/>
            <a:ext cx="672166" cy="6721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40C148-1FD2-AF3C-2946-2957CFBE2785}"/>
              </a:ext>
            </a:extLst>
          </p:cNvPr>
          <p:cNvSpPr txBox="1"/>
          <p:nvPr/>
        </p:nvSpPr>
        <p:spPr>
          <a:xfrm>
            <a:off x="2820687" y="3485629"/>
            <a:ext cx="1377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accent6">
                    <a:lumMod val="75000"/>
                  </a:schemeClr>
                </a:solidFill>
              </a:rPr>
              <a:t>Laptop02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05822A-0101-6853-B53D-A7C0C002712F}"/>
              </a:ext>
            </a:extLst>
          </p:cNvPr>
          <p:cNvSpPr txBox="1"/>
          <p:nvPr/>
        </p:nvSpPr>
        <p:spPr>
          <a:xfrm>
            <a:off x="2440930" y="5071040"/>
            <a:ext cx="1377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0070C0"/>
                </a:solidFill>
              </a:rPr>
              <a:t>Browser</a:t>
            </a:r>
          </a:p>
        </p:txBody>
      </p:sp>
      <p:pic>
        <p:nvPicPr>
          <p:cNvPr id="26" name="Graphic 25" descr="Web design with solid fill">
            <a:extLst>
              <a:ext uri="{FF2B5EF4-FFF2-40B4-BE49-F238E27FC236}">
                <a16:creationId xmlns:a16="http://schemas.microsoft.com/office/drawing/2014/main" id="{28B8314E-C5CA-F2E6-9934-7F27E0064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8037" y="4784808"/>
            <a:ext cx="629141" cy="629141"/>
          </a:xfrm>
          <a:prstGeom prst="rect">
            <a:avLst/>
          </a:prstGeom>
        </p:spPr>
      </p:pic>
      <p:pic>
        <p:nvPicPr>
          <p:cNvPr id="27" name="Graphic 26" descr="Chat bubble with solid fill">
            <a:extLst>
              <a:ext uri="{FF2B5EF4-FFF2-40B4-BE49-F238E27FC236}">
                <a16:creationId xmlns:a16="http://schemas.microsoft.com/office/drawing/2014/main" id="{A252A9B3-7CFD-A657-9EA2-49967B0CDA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51407" y="4156792"/>
            <a:ext cx="510645" cy="51064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AB04293-F320-1C33-2D21-94A4C0218647}"/>
              </a:ext>
            </a:extLst>
          </p:cNvPr>
          <p:cNvSpPr txBox="1"/>
          <p:nvPr/>
        </p:nvSpPr>
        <p:spPr>
          <a:xfrm>
            <a:off x="5117097" y="5285892"/>
            <a:ext cx="14342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Browser Control </a:t>
            </a:r>
          </a:p>
          <a:p>
            <a:r>
              <a:rPr lang="en-SG" sz="1100" b="1" dirty="0"/>
              <a:t>AI Agent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B8143-308F-8B4C-4328-FDB2D847E448}"/>
              </a:ext>
            </a:extLst>
          </p:cNvPr>
          <p:cNvSpPr txBox="1"/>
          <p:nvPr/>
        </p:nvSpPr>
        <p:spPr>
          <a:xfrm>
            <a:off x="5108640" y="3823315"/>
            <a:ext cx="1562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Human Language Request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893B18-F7C2-37D3-468D-C17A2C90D8B8}"/>
              </a:ext>
            </a:extLst>
          </p:cNvPr>
          <p:cNvCxnSpPr/>
          <p:nvPr/>
        </p:nvCxnSpPr>
        <p:spPr>
          <a:xfrm>
            <a:off x="5506729" y="4608695"/>
            <a:ext cx="0" cy="25991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890185-2BCE-CC6C-BA3E-5448AFCAAEB2}"/>
              </a:ext>
            </a:extLst>
          </p:cNvPr>
          <p:cNvCxnSpPr>
            <a:cxnSpLocks/>
          </p:cNvCxnSpPr>
          <p:nvPr/>
        </p:nvCxnSpPr>
        <p:spPr>
          <a:xfrm flipH="1" flipV="1">
            <a:off x="4250197" y="5099378"/>
            <a:ext cx="966128" cy="1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BE53C37-80CA-E700-E798-20353CF150C3}"/>
              </a:ext>
            </a:extLst>
          </p:cNvPr>
          <p:cNvSpPr/>
          <p:nvPr/>
        </p:nvSpPr>
        <p:spPr>
          <a:xfrm>
            <a:off x="7798648" y="3404177"/>
            <a:ext cx="1931701" cy="914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3" name="Picture 2" descr="DeepSeek Logo and symbol, meaning ...">
            <a:extLst>
              <a:ext uri="{FF2B5EF4-FFF2-40B4-BE49-F238E27FC236}">
                <a16:creationId xmlns:a16="http://schemas.microsoft.com/office/drawing/2014/main" id="{2717DE76-20FD-BD3A-45A8-BFCD98902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7895198" y="3509834"/>
            <a:ext cx="1240791" cy="43684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021769B-B81C-593F-6035-D4238D4ACE7B}"/>
              </a:ext>
            </a:extLst>
          </p:cNvPr>
          <p:cNvSpPr txBox="1"/>
          <p:nvPr/>
        </p:nvSpPr>
        <p:spPr>
          <a:xfrm>
            <a:off x="7798648" y="3979796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DeepSeek-R1:8B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CDCFD91-0E45-2C7E-FB02-8D9003C2AC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07982" y="3504469"/>
            <a:ext cx="450373" cy="44757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607F694-0FFA-C3F7-948F-A320EF429626}"/>
              </a:ext>
            </a:extLst>
          </p:cNvPr>
          <p:cNvSpPr txBox="1"/>
          <p:nvPr/>
        </p:nvSpPr>
        <p:spPr>
          <a:xfrm>
            <a:off x="7760150" y="3065137"/>
            <a:ext cx="23141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Local </a:t>
            </a:r>
            <a:r>
              <a:rPr lang="en-US" sz="1600" b="1" dirty="0" err="1">
                <a:solidFill>
                  <a:srgbClr val="0070C0"/>
                </a:solidFill>
              </a:rPr>
              <a:t>DeepSeek</a:t>
            </a:r>
            <a:r>
              <a:rPr lang="en-US" sz="1600" b="1" dirty="0">
                <a:solidFill>
                  <a:srgbClr val="0070C0"/>
                </a:solidFill>
              </a:rPr>
              <a:t> GPU</a:t>
            </a:r>
            <a:endParaRPr lang="en-SG" sz="1600" b="1" dirty="0">
              <a:solidFill>
                <a:srgbClr val="0070C0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FB0169B-2D6F-9215-50FF-AE474AD06410}"/>
              </a:ext>
            </a:extLst>
          </p:cNvPr>
          <p:cNvCxnSpPr>
            <a:endCxn id="11" idx="3"/>
          </p:cNvCxnSpPr>
          <p:nvPr/>
        </p:nvCxnSpPr>
        <p:spPr>
          <a:xfrm rot="10800000">
            <a:off x="5921680" y="2650056"/>
            <a:ext cx="1876969" cy="10349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827BCB3-0688-30E4-34F1-8DED718AED50}"/>
              </a:ext>
            </a:extLst>
          </p:cNvPr>
          <p:cNvCxnSpPr>
            <a:cxnSpLocks/>
            <a:stCxn id="32" idx="1"/>
            <a:endCxn id="26" idx="3"/>
          </p:cNvCxnSpPr>
          <p:nvPr/>
        </p:nvCxnSpPr>
        <p:spPr>
          <a:xfrm rot="10800000" flipV="1">
            <a:off x="5827178" y="3861263"/>
            <a:ext cx="1971470" cy="1238115"/>
          </a:xfrm>
          <a:prstGeom prst="bentConnector3">
            <a:avLst>
              <a:gd name="adj1" fmla="val 4721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router&quot; Icon - Download for free – Iconduck">
            <a:extLst>
              <a:ext uri="{FF2B5EF4-FFF2-40B4-BE49-F238E27FC236}">
                <a16:creationId xmlns:a16="http://schemas.microsoft.com/office/drawing/2014/main" id="{187E4BB5-2C7B-5DF4-9F4D-95292508F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53" y="3494364"/>
            <a:ext cx="718115" cy="61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312CE3E-C6DA-9489-5227-2E9498567BD8}"/>
              </a:ext>
            </a:extLst>
          </p:cNvPr>
          <p:cNvSpPr txBox="1"/>
          <p:nvPr/>
        </p:nvSpPr>
        <p:spPr>
          <a:xfrm>
            <a:off x="6893069" y="2972866"/>
            <a:ext cx="1078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/>
              <a:t>LAN Router </a:t>
            </a:r>
          </a:p>
        </p:txBody>
      </p:sp>
      <p:pic>
        <p:nvPicPr>
          <p:cNvPr id="1028" name="Picture 4" descr="Google Chrome Icon Logo Clipart Png - SimilarPNG">
            <a:extLst>
              <a:ext uri="{FF2B5EF4-FFF2-40B4-BE49-F238E27FC236}">
                <a16:creationId xmlns:a16="http://schemas.microsoft.com/office/drawing/2014/main" id="{554C108F-1349-E7D6-E96E-E0CF987C5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413" y="2625385"/>
            <a:ext cx="456600" cy="456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Google Chrome Icon Logo Clipart Png - SimilarPNG">
            <a:extLst>
              <a:ext uri="{FF2B5EF4-FFF2-40B4-BE49-F238E27FC236}">
                <a16:creationId xmlns:a16="http://schemas.microsoft.com/office/drawing/2014/main" id="{A598A6EC-7185-8F47-D6F5-498253EF6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413" y="4922058"/>
            <a:ext cx="456600" cy="456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9118F57-8788-A3FA-A905-C7D5A8CFFAE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11119" y="3052465"/>
            <a:ext cx="672167" cy="69561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8754E3-E196-93AB-EF91-137479854740}"/>
              </a:ext>
            </a:extLst>
          </p:cNvPr>
          <p:cNvCxnSpPr>
            <a:stCxn id="5" idx="1"/>
          </p:cNvCxnSpPr>
          <p:nvPr/>
        </p:nvCxnSpPr>
        <p:spPr>
          <a:xfrm flipH="1">
            <a:off x="1911414" y="2366085"/>
            <a:ext cx="513625" cy="901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752D04-543D-970B-3020-899277002D7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942450" y="3688069"/>
            <a:ext cx="482590" cy="1112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69AB993-34A8-8D0E-0EFD-18CAEFA4CA6A}"/>
              </a:ext>
            </a:extLst>
          </p:cNvPr>
          <p:cNvSpPr txBox="1"/>
          <p:nvPr/>
        </p:nvSpPr>
        <p:spPr>
          <a:xfrm>
            <a:off x="1136122" y="3728257"/>
            <a:ext cx="894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/>
              <a:t>Internet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E344AC1-D053-F528-9559-97E49580916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14133" y="2470726"/>
            <a:ext cx="345193" cy="33855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D0B53A1-BC56-FF6F-32DD-EEDF755A3A6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69239" y="4919784"/>
            <a:ext cx="345193" cy="33855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DB0E247-5279-9C2B-71EE-223507D41C8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39747" y="3621572"/>
            <a:ext cx="345193" cy="33855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BBD534F-D6BE-F35F-DA37-974481D8824B}"/>
              </a:ext>
            </a:extLst>
          </p:cNvPr>
          <p:cNvSpPr txBox="1"/>
          <p:nvPr/>
        </p:nvSpPr>
        <p:spPr>
          <a:xfrm>
            <a:off x="6496567" y="2374961"/>
            <a:ext cx="1184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192.168.50.112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F98914-6CC4-AFAF-76BA-A342DD8D8532}"/>
              </a:ext>
            </a:extLst>
          </p:cNvPr>
          <p:cNvSpPr txBox="1"/>
          <p:nvPr/>
        </p:nvSpPr>
        <p:spPr>
          <a:xfrm>
            <a:off x="6456944" y="5120197"/>
            <a:ext cx="1184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192.168.50.113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9D0171-00EC-077D-584B-1E65518B186D}"/>
              </a:ext>
            </a:extLst>
          </p:cNvPr>
          <p:cNvSpPr txBox="1"/>
          <p:nvPr/>
        </p:nvSpPr>
        <p:spPr>
          <a:xfrm>
            <a:off x="7423211" y="4366656"/>
            <a:ext cx="1184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192.168.50.12</a:t>
            </a:r>
          </a:p>
        </p:txBody>
      </p:sp>
    </p:spTree>
    <p:extLst>
      <p:ext uri="{BB962C8B-B14F-4D97-AF65-F5344CB8AC3E}">
        <p14:creationId xmlns:p14="http://schemas.microsoft.com/office/powerpoint/2010/main" val="126836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BC62186E-3852-22B7-7325-2A76A4CF4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4872" y="442089"/>
            <a:ext cx="546696" cy="546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6359D-4145-07D8-5B7E-B07DDD68043D}"/>
              </a:ext>
            </a:extLst>
          </p:cNvPr>
          <p:cNvSpPr txBox="1"/>
          <p:nvPr/>
        </p:nvSpPr>
        <p:spPr>
          <a:xfrm>
            <a:off x="2850092" y="225469"/>
            <a:ext cx="1020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User-01</a:t>
            </a:r>
            <a:endParaRPr lang="en-SG" sz="1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2B7082-40AF-F019-54FB-D07ED8EE9BE7}"/>
              </a:ext>
            </a:extLst>
          </p:cNvPr>
          <p:cNvCxnSpPr>
            <a:stCxn id="4" idx="2"/>
          </p:cNvCxnSpPr>
          <p:nvPr/>
        </p:nvCxnSpPr>
        <p:spPr>
          <a:xfrm>
            <a:off x="3168220" y="988785"/>
            <a:ext cx="0" cy="194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Vlog with solid fill">
            <a:extLst>
              <a:ext uri="{FF2B5EF4-FFF2-40B4-BE49-F238E27FC236}">
                <a16:creationId xmlns:a16="http://schemas.microsoft.com/office/drawing/2014/main" id="{7C103920-DB1E-1438-0549-1EB5470E4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7334" y="1471493"/>
            <a:ext cx="481299" cy="481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0B3CB7-FB62-C7EF-2A94-E98229406C9A}"/>
              </a:ext>
            </a:extLst>
          </p:cNvPr>
          <p:cNvSpPr txBox="1"/>
          <p:nvPr/>
        </p:nvSpPr>
        <p:spPr>
          <a:xfrm>
            <a:off x="2850092" y="1286489"/>
            <a:ext cx="335395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Human Language Request: </a:t>
            </a:r>
          </a:p>
          <a:p>
            <a:r>
              <a:rPr lang="en-US" sz="1200" b="1" dirty="0"/>
              <a:t>Google search </a:t>
            </a:r>
            <a:r>
              <a:rPr lang="en-US" sz="1200" b="1" dirty="0" err="1"/>
              <a:t>deepseek</a:t>
            </a:r>
            <a:r>
              <a:rPr lang="en-US" sz="1200" b="1" dirty="0"/>
              <a:t> and summarize the product features in 500 words</a:t>
            </a:r>
            <a:r>
              <a:rPr lang="en-US" sz="1400" b="1" dirty="0"/>
              <a:t>.</a:t>
            </a:r>
            <a:endParaRPr lang="en-SG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F6BBBE-C7F6-CF38-8AEE-D05AA3893AD2}"/>
              </a:ext>
            </a:extLst>
          </p:cNvPr>
          <p:cNvSpPr/>
          <p:nvPr/>
        </p:nvSpPr>
        <p:spPr>
          <a:xfrm>
            <a:off x="2359152" y="1286489"/>
            <a:ext cx="3749039" cy="6771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54CCB-5878-B878-639E-F75352C81377}"/>
              </a:ext>
            </a:extLst>
          </p:cNvPr>
          <p:cNvSpPr txBox="1"/>
          <p:nvPr/>
        </p:nvSpPr>
        <p:spPr>
          <a:xfrm>
            <a:off x="2342417" y="1264563"/>
            <a:ext cx="1020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Input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A06ACC-B87F-F169-6CB2-BE60CFF68827}"/>
              </a:ext>
            </a:extLst>
          </p:cNvPr>
          <p:cNvCxnSpPr/>
          <p:nvPr/>
        </p:nvCxnSpPr>
        <p:spPr>
          <a:xfrm>
            <a:off x="3168220" y="1991029"/>
            <a:ext cx="0" cy="243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Vlog with solid fill">
            <a:extLst>
              <a:ext uri="{FF2B5EF4-FFF2-40B4-BE49-F238E27FC236}">
                <a16:creationId xmlns:a16="http://schemas.microsoft.com/office/drawing/2014/main" id="{6D0150AC-3FEC-AEC8-0749-C1028EEB7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5490" y="2539917"/>
            <a:ext cx="481299" cy="4812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B807C8-0CE1-010E-FEE8-830EFAF03123}"/>
              </a:ext>
            </a:extLst>
          </p:cNvPr>
          <p:cNvSpPr txBox="1"/>
          <p:nvPr/>
        </p:nvSpPr>
        <p:spPr>
          <a:xfrm>
            <a:off x="2421277" y="2344049"/>
            <a:ext cx="1020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Input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60B87-953F-65A6-DEFE-2E7B6961BBA2}"/>
              </a:ext>
            </a:extLst>
          </p:cNvPr>
          <p:cNvSpPr/>
          <p:nvPr/>
        </p:nvSpPr>
        <p:spPr>
          <a:xfrm>
            <a:off x="2359151" y="2325583"/>
            <a:ext cx="3749039" cy="6771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FD7D86-2A68-328F-C2D6-A6FF80C5874D}"/>
              </a:ext>
            </a:extLst>
          </p:cNvPr>
          <p:cNvSpPr txBox="1"/>
          <p:nvPr/>
        </p:nvSpPr>
        <p:spPr>
          <a:xfrm>
            <a:off x="3168220" y="1959053"/>
            <a:ext cx="11742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Add Prompt</a:t>
            </a:r>
            <a:endParaRPr lang="en-SG" sz="1400" b="1" dirty="0">
              <a:solidFill>
                <a:schemeClr val="accent2"/>
              </a:solidFill>
            </a:endParaRPr>
          </a:p>
        </p:txBody>
      </p:sp>
      <p:pic>
        <p:nvPicPr>
          <p:cNvPr id="19" name="Graphic 18" descr="Vlog with solid fill">
            <a:extLst>
              <a:ext uri="{FF2B5EF4-FFF2-40B4-BE49-F238E27FC236}">
                <a16:creationId xmlns:a16="http://schemas.microsoft.com/office/drawing/2014/main" id="{FEA32454-E910-1C5E-731F-26454FE25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2756" y="2543160"/>
            <a:ext cx="476913" cy="4769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F397AB-9F56-73E9-577D-84F0E5A7B5A0}"/>
              </a:ext>
            </a:extLst>
          </p:cNvPr>
          <p:cNvSpPr txBox="1"/>
          <p:nvPr/>
        </p:nvSpPr>
        <p:spPr>
          <a:xfrm>
            <a:off x="3511409" y="2325583"/>
            <a:ext cx="2526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Prompt: I am a beginner to use browser, please help list the detail </a:t>
            </a:r>
            <a:r>
              <a:rPr lang="en-US" sz="1200" b="1" dirty="0" err="1">
                <a:solidFill>
                  <a:schemeClr val="accent2"/>
                </a:solidFill>
              </a:rPr>
              <a:t>ToDOo</a:t>
            </a:r>
            <a:r>
              <a:rPr lang="en-US" sz="1200" b="1" dirty="0">
                <a:solidFill>
                  <a:schemeClr val="accent2"/>
                </a:solidFill>
              </a:rPr>
              <a:t> list for…</a:t>
            </a:r>
            <a:endParaRPr lang="en-SG" sz="1200" b="1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180FC7-6A43-81D9-2018-3A76CD16C7D3}"/>
              </a:ext>
            </a:extLst>
          </p:cNvPr>
          <p:cNvCxnSpPr>
            <a:cxnSpLocks/>
          </p:cNvCxnSpPr>
          <p:nvPr/>
        </p:nvCxnSpPr>
        <p:spPr>
          <a:xfrm>
            <a:off x="6119930" y="2632873"/>
            <a:ext cx="4728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1076F4D-0387-7671-74CD-54268023C450}"/>
              </a:ext>
            </a:extLst>
          </p:cNvPr>
          <p:cNvSpPr/>
          <p:nvPr/>
        </p:nvSpPr>
        <p:spPr>
          <a:xfrm>
            <a:off x="6604564" y="2514827"/>
            <a:ext cx="1931701" cy="914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9" name="Picture 2" descr="DeepSeek Logo and symbol, meaning ...">
            <a:extLst>
              <a:ext uri="{FF2B5EF4-FFF2-40B4-BE49-F238E27FC236}">
                <a16:creationId xmlns:a16="http://schemas.microsoft.com/office/drawing/2014/main" id="{D75C0391-1C4F-5FCE-F9C4-5B8E50CC7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6701114" y="2620484"/>
            <a:ext cx="1240791" cy="43684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A310B3D-64C1-AF7B-4A8B-B9858A3C4796}"/>
              </a:ext>
            </a:extLst>
          </p:cNvPr>
          <p:cNvSpPr txBox="1"/>
          <p:nvPr/>
        </p:nvSpPr>
        <p:spPr>
          <a:xfrm>
            <a:off x="6604564" y="3090446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DeepSeek-R1:8B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E1F8E65-EB8D-66B7-7982-BBC66FBA53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3898" y="2615119"/>
            <a:ext cx="450373" cy="44757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C8C494-782F-7BAF-5402-82F30E927E06}"/>
              </a:ext>
            </a:extLst>
          </p:cNvPr>
          <p:cNvCxnSpPr>
            <a:cxnSpLocks/>
          </p:cNvCxnSpPr>
          <p:nvPr/>
        </p:nvCxnSpPr>
        <p:spPr>
          <a:xfrm flipH="1">
            <a:off x="6272784" y="3352201"/>
            <a:ext cx="320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E486B806-42EB-AE13-B8B4-05F136ABD5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4781" y="3249490"/>
            <a:ext cx="4036263" cy="67271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1A6130-62E7-ECBB-D4FE-D0E9F269D012}"/>
              </a:ext>
            </a:extLst>
          </p:cNvPr>
          <p:cNvCxnSpPr>
            <a:stCxn id="35" idx="2"/>
          </p:cNvCxnSpPr>
          <p:nvPr/>
        </p:nvCxnSpPr>
        <p:spPr>
          <a:xfrm flipH="1">
            <a:off x="4242912" y="3922201"/>
            <a:ext cx="1" cy="232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00ECDD-9882-E80B-FCE0-0A9FCAEC467F}"/>
              </a:ext>
            </a:extLst>
          </p:cNvPr>
          <p:cNvSpPr txBox="1"/>
          <p:nvPr/>
        </p:nvSpPr>
        <p:spPr>
          <a:xfrm>
            <a:off x="2698801" y="4098143"/>
            <a:ext cx="1360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Browser-use Agent module</a:t>
            </a:r>
            <a:endParaRPr lang="en-SG" sz="1200" b="1" dirty="0"/>
          </a:p>
        </p:txBody>
      </p:sp>
      <p:pic>
        <p:nvPicPr>
          <p:cNvPr id="42" name="Graphic 41" descr="Web design with solid fill">
            <a:extLst>
              <a:ext uri="{FF2B5EF4-FFF2-40B4-BE49-F238E27FC236}">
                <a16:creationId xmlns:a16="http://schemas.microsoft.com/office/drawing/2014/main" id="{6F13B932-9BF8-7CA5-E067-0C4332B028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85771" y="4709469"/>
            <a:ext cx="629141" cy="629141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D69691-1D62-9CF8-4C4F-8A444B694E85}"/>
              </a:ext>
            </a:extLst>
          </p:cNvPr>
          <p:cNvCxnSpPr/>
          <p:nvPr/>
        </p:nvCxnSpPr>
        <p:spPr>
          <a:xfrm flipH="1">
            <a:off x="4242912" y="4586926"/>
            <a:ext cx="1" cy="232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94BF24D-FCFB-4943-EB0B-17F7C13109B5}"/>
              </a:ext>
            </a:extLst>
          </p:cNvPr>
          <p:cNvCxnSpPr>
            <a:cxnSpLocks/>
          </p:cNvCxnSpPr>
          <p:nvPr/>
        </p:nvCxnSpPr>
        <p:spPr>
          <a:xfrm flipV="1">
            <a:off x="4568502" y="3456751"/>
            <a:ext cx="2344362" cy="899925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20B2943-DADF-11E5-BD39-06013FC5E3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59151" y="4819820"/>
            <a:ext cx="3402575" cy="176110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D7E224D-2C6E-A28E-1569-0D70C065DD3B}"/>
              </a:ext>
            </a:extLst>
          </p:cNvPr>
          <p:cNvSpPr txBox="1"/>
          <p:nvPr/>
        </p:nvSpPr>
        <p:spPr>
          <a:xfrm>
            <a:off x="5675919" y="3909345"/>
            <a:ext cx="1360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Current page analysis result </a:t>
            </a:r>
            <a:endParaRPr lang="en-SG" sz="1200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CA155F-1070-8250-5E11-4A4C02AB9F93}"/>
              </a:ext>
            </a:extLst>
          </p:cNvPr>
          <p:cNvCxnSpPr>
            <a:cxnSpLocks/>
          </p:cNvCxnSpPr>
          <p:nvPr/>
        </p:nvCxnSpPr>
        <p:spPr>
          <a:xfrm>
            <a:off x="7186649" y="3481300"/>
            <a:ext cx="0" cy="1338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Web design with solid fill">
            <a:extLst>
              <a:ext uri="{FF2B5EF4-FFF2-40B4-BE49-F238E27FC236}">
                <a16:creationId xmlns:a16="http://schemas.microsoft.com/office/drawing/2014/main" id="{C626C824-AB82-0DFC-5C2D-6F8DF28659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39360" y="4056440"/>
            <a:ext cx="629141" cy="629141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B91CBB-5D50-FD73-64DF-21065672B0C6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5761726" y="5024039"/>
            <a:ext cx="9240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28655F1-CBA9-4B8A-C42C-9177C290EF5E}"/>
              </a:ext>
            </a:extLst>
          </p:cNvPr>
          <p:cNvSpPr txBox="1"/>
          <p:nvPr/>
        </p:nvSpPr>
        <p:spPr>
          <a:xfrm>
            <a:off x="6669471" y="5215404"/>
            <a:ext cx="7347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Action module</a:t>
            </a:r>
            <a:endParaRPr lang="en-SG" sz="1200" b="1" dirty="0"/>
          </a:p>
        </p:txBody>
      </p:sp>
      <p:pic>
        <p:nvPicPr>
          <p:cNvPr id="65" name="Graphic 64" descr="Web design with solid fill">
            <a:extLst>
              <a:ext uri="{FF2B5EF4-FFF2-40B4-BE49-F238E27FC236}">
                <a16:creationId xmlns:a16="http://schemas.microsoft.com/office/drawing/2014/main" id="{C3804B81-446A-67E0-79CA-14DC82EAE5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93732" y="4328975"/>
            <a:ext cx="629141" cy="629141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1AABB91-0ACA-C6A8-78E5-25C3A1F74605}"/>
              </a:ext>
            </a:extLst>
          </p:cNvPr>
          <p:cNvCxnSpPr>
            <a:stCxn id="49" idx="3"/>
            <a:endCxn id="30" idx="2"/>
          </p:cNvCxnSpPr>
          <p:nvPr/>
        </p:nvCxnSpPr>
        <p:spPr>
          <a:xfrm flipV="1">
            <a:off x="5761726" y="3429000"/>
            <a:ext cx="1870937" cy="22713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B8E9B16-D722-6A69-7E20-9B4171F8778F}"/>
              </a:ext>
            </a:extLst>
          </p:cNvPr>
          <p:cNvSpPr txBox="1"/>
          <p:nvPr/>
        </p:nvSpPr>
        <p:spPr>
          <a:xfrm>
            <a:off x="5761726" y="5780531"/>
            <a:ext cx="16424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Final result raw data  </a:t>
            </a:r>
            <a:endParaRPr lang="en-SG" sz="1200" b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30945B-62C6-4BEA-B94E-19602BD41D64}"/>
              </a:ext>
            </a:extLst>
          </p:cNvPr>
          <p:cNvCxnSpPr>
            <a:cxnSpLocks/>
          </p:cNvCxnSpPr>
          <p:nvPr/>
        </p:nvCxnSpPr>
        <p:spPr>
          <a:xfrm>
            <a:off x="8132770" y="3456751"/>
            <a:ext cx="0" cy="900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DFB24D5-8F02-B2E0-F453-73FE5BCF8EE9}"/>
              </a:ext>
            </a:extLst>
          </p:cNvPr>
          <p:cNvSpPr txBox="1"/>
          <p:nvPr/>
        </p:nvSpPr>
        <p:spPr>
          <a:xfrm>
            <a:off x="8413407" y="4263760"/>
            <a:ext cx="1019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Result generation module</a:t>
            </a:r>
            <a:endParaRPr lang="en-SG" sz="1200" b="1" dirty="0"/>
          </a:p>
        </p:txBody>
      </p:sp>
      <p:pic>
        <p:nvPicPr>
          <p:cNvPr id="73" name="Graphic 72" descr="Document with solid fill">
            <a:extLst>
              <a:ext uri="{FF2B5EF4-FFF2-40B4-BE49-F238E27FC236}">
                <a16:creationId xmlns:a16="http://schemas.microsoft.com/office/drawing/2014/main" id="{30DAE7FF-D3C2-EABD-E698-A764B3CA76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24914" y="5264000"/>
            <a:ext cx="480851" cy="480851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EBFF5BD-E987-EB62-528D-A8AC2258493D}"/>
              </a:ext>
            </a:extLst>
          </p:cNvPr>
          <p:cNvSpPr txBox="1"/>
          <p:nvPr/>
        </p:nvSpPr>
        <p:spPr>
          <a:xfrm>
            <a:off x="7806742" y="5744851"/>
            <a:ext cx="1019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500 words summary </a:t>
            </a:r>
            <a:endParaRPr lang="en-SG" sz="1200" b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1FC6C36-E052-1B68-1808-10F2F2B437F4}"/>
              </a:ext>
            </a:extLst>
          </p:cNvPr>
          <p:cNvCxnSpPr>
            <a:cxnSpLocks/>
          </p:cNvCxnSpPr>
          <p:nvPr/>
        </p:nvCxnSpPr>
        <p:spPr>
          <a:xfrm>
            <a:off x="8108302" y="4844758"/>
            <a:ext cx="0" cy="419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3B093DB-987B-01AC-2BAA-52FAB44C2646}"/>
              </a:ext>
            </a:extLst>
          </p:cNvPr>
          <p:cNvSpPr txBox="1"/>
          <p:nvPr/>
        </p:nvSpPr>
        <p:spPr>
          <a:xfrm>
            <a:off x="6566066" y="2175787"/>
            <a:ext cx="23141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Local </a:t>
            </a:r>
            <a:r>
              <a:rPr lang="en-US" sz="1600" b="1" dirty="0" err="1">
                <a:solidFill>
                  <a:srgbClr val="0070C0"/>
                </a:solidFill>
              </a:rPr>
              <a:t>DeepSeek</a:t>
            </a:r>
            <a:r>
              <a:rPr lang="en-US" sz="1600" b="1" dirty="0">
                <a:solidFill>
                  <a:srgbClr val="0070C0"/>
                </a:solidFill>
              </a:rPr>
              <a:t> GPU</a:t>
            </a:r>
            <a:endParaRPr lang="en-SG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6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Web design with solid fill">
            <a:extLst>
              <a:ext uri="{FF2B5EF4-FFF2-40B4-BE49-F238E27FC236}">
                <a16:creationId xmlns:a16="http://schemas.microsoft.com/office/drawing/2014/main" id="{EA13E16D-2760-8D6F-9070-EB7F45E30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706" y="2241716"/>
            <a:ext cx="838202" cy="8382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64C4BC-45A4-8E04-5C40-FC6BA25B1932}"/>
              </a:ext>
            </a:extLst>
          </p:cNvPr>
          <p:cNvSpPr txBox="1"/>
          <p:nvPr/>
        </p:nvSpPr>
        <p:spPr>
          <a:xfrm>
            <a:off x="4482482" y="3108162"/>
            <a:ext cx="1856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/>
              <a:t>Browser Control </a:t>
            </a:r>
          </a:p>
          <a:p>
            <a:r>
              <a:rPr lang="en-SG" sz="1400" b="1" dirty="0"/>
              <a:t>MCP Agent </a:t>
            </a:r>
          </a:p>
        </p:txBody>
      </p:sp>
      <p:pic>
        <p:nvPicPr>
          <p:cNvPr id="6" name="Picture 4" descr="Google Chrome Icon Logo Clipart Png - SimilarPNG">
            <a:extLst>
              <a:ext uri="{FF2B5EF4-FFF2-40B4-BE49-F238E27FC236}">
                <a16:creationId xmlns:a16="http://schemas.microsoft.com/office/drawing/2014/main" id="{F4085A4E-2188-43BB-3C1D-A1FB7BCFD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977" y="2382764"/>
            <a:ext cx="838202" cy="83820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eepSeek Logo and symbol, meaning ...">
            <a:extLst>
              <a:ext uri="{FF2B5EF4-FFF2-40B4-BE49-F238E27FC236}">
                <a16:creationId xmlns:a16="http://schemas.microsoft.com/office/drawing/2014/main" id="{A00AE9A9-A4EF-4B1B-6842-3B8FBEBA5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7838051" y="2359645"/>
            <a:ext cx="2060766" cy="72553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D19E1C-AAAD-EFDB-58E5-02842EA1B8C6}"/>
              </a:ext>
            </a:extLst>
          </p:cNvPr>
          <p:cNvCxnSpPr>
            <a:cxnSpLocks/>
          </p:cNvCxnSpPr>
          <p:nvPr/>
        </p:nvCxnSpPr>
        <p:spPr>
          <a:xfrm flipH="1">
            <a:off x="3091889" y="2754586"/>
            <a:ext cx="15698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941D43-0716-BFE2-F7CD-55D15EE461D8}"/>
              </a:ext>
            </a:extLst>
          </p:cNvPr>
          <p:cNvCxnSpPr>
            <a:cxnSpLocks/>
          </p:cNvCxnSpPr>
          <p:nvPr/>
        </p:nvCxnSpPr>
        <p:spPr>
          <a:xfrm flipV="1">
            <a:off x="5580908" y="2745531"/>
            <a:ext cx="20745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21A81D-44B1-AEF6-6F9A-F7D36B1B0797}"/>
              </a:ext>
            </a:extLst>
          </p:cNvPr>
          <p:cNvSpPr txBox="1"/>
          <p:nvPr/>
        </p:nvSpPr>
        <p:spPr>
          <a:xfrm>
            <a:off x="7838051" y="3167609"/>
            <a:ext cx="1856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AI module </a:t>
            </a:r>
            <a:endParaRPr lang="en-SG" sz="1400" b="1" dirty="0"/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F8E88410-643B-DB97-CA9A-D45D69A238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2706" y="1603623"/>
            <a:ext cx="546696" cy="5466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E3A9FC-ED75-8192-5B59-D883923BB149}"/>
              </a:ext>
            </a:extLst>
          </p:cNvPr>
          <p:cNvSpPr txBox="1"/>
          <p:nvPr/>
        </p:nvSpPr>
        <p:spPr>
          <a:xfrm>
            <a:off x="4697926" y="1387003"/>
            <a:ext cx="1020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User</a:t>
            </a:r>
            <a:endParaRPr lang="en-SG" sz="14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1563A2-5D1E-5272-85FD-B5FE13879D81}"/>
              </a:ext>
            </a:extLst>
          </p:cNvPr>
          <p:cNvCxnSpPr/>
          <p:nvPr/>
        </p:nvCxnSpPr>
        <p:spPr>
          <a:xfrm>
            <a:off x="5008743" y="2140975"/>
            <a:ext cx="0" cy="194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9C9099-A371-B414-58DA-E06B60D29D6F}"/>
              </a:ext>
            </a:extLst>
          </p:cNvPr>
          <p:cNvSpPr txBox="1"/>
          <p:nvPr/>
        </p:nvSpPr>
        <p:spPr>
          <a:xfrm>
            <a:off x="5016055" y="2095499"/>
            <a:ext cx="1591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User’s request 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81D380-EE85-B0C8-B676-3198CDB79308}"/>
              </a:ext>
            </a:extLst>
          </p:cNvPr>
          <p:cNvSpPr txBox="1"/>
          <p:nvPr/>
        </p:nvSpPr>
        <p:spPr>
          <a:xfrm>
            <a:off x="3131764" y="2504297"/>
            <a:ext cx="1591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Browser Control API call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1437B7-FAF7-C181-C975-1CAFB67A6B75}"/>
              </a:ext>
            </a:extLst>
          </p:cNvPr>
          <p:cNvSpPr txBox="1"/>
          <p:nvPr/>
        </p:nvSpPr>
        <p:spPr>
          <a:xfrm>
            <a:off x="5692043" y="2468404"/>
            <a:ext cx="21460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Prompt and web contents for deep seek make response  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783009-CCE5-82D4-7402-DADD4C0DC23E}"/>
              </a:ext>
            </a:extLst>
          </p:cNvPr>
          <p:cNvSpPr txBox="1"/>
          <p:nvPr/>
        </p:nvSpPr>
        <p:spPr>
          <a:xfrm>
            <a:off x="2063489" y="2074987"/>
            <a:ext cx="1001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Browser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20410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114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9</cp:revision>
  <dcterms:created xsi:type="dcterms:W3CDTF">2025-03-10T00:27:45Z</dcterms:created>
  <dcterms:modified xsi:type="dcterms:W3CDTF">2025-03-17T14:31:04Z</dcterms:modified>
</cp:coreProperties>
</file>