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5" autoAdjust="0"/>
    <p:restoredTop sz="90233" autoAdjust="0"/>
  </p:normalViewPr>
  <p:slideViewPr>
    <p:cSldViewPr snapToGrid="0">
      <p:cViewPr varScale="1">
        <p:scale>
          <a:sx n="78" d="100"/>
          <a:sy n="7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230-BF91-2395-212C-5F429D91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0D78-ED5C-478F-E887-12773192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956A-54EA-C5B9-372E-2A31E2BA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EF78-D8CB-12B0-1AD1-65A41BC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2209-2C27-9E8B-7FDC-65E43BE4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5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17AC-D9E4-02B4-914B-17C359B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2596C-9EB1-7EA4-48E3-BBF82A4F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07AA-899E-58B9-9CBF-4E2A0C2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DF25-6964-85F2-486B-F73C0B9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4FF5-6595-490E-C20E-3C3473A5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ED8A-94F8-B91F-4E80-000364BA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5685A-1C15-B610-37CC-F67860E1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86AC-1263-A9DF-3816-FDA68063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93B5-9975-C23D-9198-EA2233C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02D-7D60-B89E-47FE-6AFB40D2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43D-385A-1D62-AC28-D52B59E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C80-7AF0-9F48-7912-CCC189C4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20C7-8F23-C18E-2556-430E18FD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168-0850-80FC-5A24-00925E0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4380-516D-BD85-D143-BD4195C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2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6BC-3BBF-43A5-C3C4-5607BA8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EB0E-D1BE-CE47-2D2F-DE7D4BA1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B99A-64DF-D184-B86C-1764000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AAB9-5A81-EB0E-6C53-E1D7726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F76E-E4DC-E7B6-23AF-90B77CF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107-3871-C244-E570-D5E014A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2F66-38DC-59DE-461C-8969D89D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A1DA-E655-436C-A6FA-E0BD9E5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E428-8B7A-90A7-A012-10D1450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CDAD-5666-DD78-90A4-5D82083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B972D-2392-02BC-75D8-2674A82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24E-16DD-DE99-AE7C-D7BA9998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31B8-96A4-0D2E-8113-7EF5A2B4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3AD-F9D1-CD1B-D5A6-2E188808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F92C-E206-C877-791B-97950301D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73045-FA86-F611-7488-1ECB0A95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6221-1593-E7BC-9281-8D10082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BE29A-570E-24E1-04E4-9E31D13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4E41-5816-8ED6-73CB-6F6FC79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9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ED2F-AA36-D5FC-04A3-F5E7151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FF89-FB55-A5E0-2CD7-F616805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67AF-94E0-53FF-8E3C-BF186756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5BB-CBBE-69F7-3F59-53F40D2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5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75667-836E-66A5-BFE3-5A3EF00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14A0-770B-ABA9-89A5-1F87AB6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C3B1-2BE2-3DCF-9CA9-E844F44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7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56-56CF-4A50-C66A-30153DE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038-CC2A-CE0D-C495-7FBCF9BE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FE8-DCB7-F023-3543-3AC818C7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C464-6112-44D5-5048-A00D630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0AE-2831-CBAA-FA5B-F90CA1E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80D5-BF01-D4E3-DF99-85D001D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430-C8B0-C2EC-ADB9-B4D7C38A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17F3-B09F-CC5E-DB1B-7B9538EB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1746-677B-51A1-2209-4404D073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307B-8622-F5A9-8570-911E418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6952-D5E1-0F82-326B-36CD93E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1F17-BA67-D76B-366A-A97C5B5A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0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A0C09-1803-9062-FC32-BFBEFD68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BA0F-7F4D-D1DC-E1B0-85819951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6C9D-0A40-EEEC-914E-A9D365B7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15A5-9415-4BDF-A2D9-2217B1E34822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A48C-C80F-2D1F-8BE0-5BE3331E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2BAB-6597-6C27-767A-013262EA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12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18.svg"/><Relationship Id="rId15" Type="http://schemas.openxmlformats.org/officeDocument/2006/relationships/image" Target="../media/image27.sv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00A9-2FD4-B0D7-E708-FC0A8B05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D23AE-BC06-6069-C05F-85F7EC9B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24" y="1901817"/>
            <a:ext cx="2786559" cy="14722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C4782-FACC-E8E1-6AC0-B3D98001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25" y="4375549"/>
            <a:ext cx="2694113" cy="1394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392F3F-FB88-1DC9-D097-626910E4E97A}"/>
              </a:ext>
            </a:extLst>
          </p:cNvPr>
          <p:cNvSpPr/>
          <p:nvPr/>
        </p:nvSpPr>
        <p:spPr>
          <a:xfrm>
            <a:off x="3623741" y="1668305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397412C2-2F00-3197-224F-30AD35AE7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825" y="1328693"/>
            <a:ext cx="672166" cy="672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4B5D-4AAA-72AE-8201-21C8A51AEF95}"/>
              </a:ext>
            </a:extLst>
          </p:cNvPr>
          <p:cNvSpPr txBox="1"/>
          <p:nvPr/>
        </p:nvSpPr>
        <p:spPr>
          <a:xfrm>
            <a:off x="4103883" y="1375956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Laptop01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BFD217E5-3F7D-94FB-ECF2-99072044A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423" y="2607333"/>
            <a:ext cx="629141" cy="629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E227E1-2D4E-89E4-A83F-B49A092E23DD}"/>
              </a:ext>
            </a:extLst>
          </p:cNvPr>
          <p:cNvSpPr txBox="1"/>
          <p:nvPr/>
        </p:nvSpPr>
        <p:spPr>
          <a:xfrm>
            <a:off x="4176104" y="3056164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3F2C2-1285-58FB-0116-5B85361BBF62}"/>
              </a:ext>
            </a:extLst>
          </p:cNvPr>
          <p:cNvSpPr txBox="1"/>
          <p:nvPr/>
        </p:nvSpPr>
        <p:spPr>
          <a:xfrm>
            <a:off x="6531235" y="3113226"/>
            <a:ext cx="1507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Browser Control </a:t>
            </a:r>
          </a:p>
          <a:p>
            <a:r>
              <a:rPr lang="en-SG" sz="1200" b="1" dirty="0"/>
              <a:t>MCP Agent 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3F7430-CB37-BBD7-1119-CB4D0FC794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673295" y="2921903"/>
            <a:ext cx="96612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2C65A-491C-9947-C7F9-C923AE4EB2D0}"/>
              </a:ext>
            </a:extLst>
          </p:cNvPr>
          <p:cNvSpPr/>
          <p:nvPr/>
        </p:nvSpPr>
        <p:spPr>
          <a:xfrm>
            <a:off x="3602251" y="4070811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FF83C620-E93F-BE93-2197-9589175E4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1993" y="3713168"/>
            <a:ext cx="672166" cy="672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A79219-B52F-3D05-3B07-E0A6293A5231}"/>
              </a:ext>
            </a:extLst>
          </p:cNvPr>
          <p:cNvSpPr txBox="1"/>
          <p:nvPr/>
        </p:nvSpPr>
        <p:spPr>
          <a:xfrm>
            <a:off x="4167572" y="3757477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>
                    <a:lumMod val="75000"/>
                  </a:schemeClr>
                </a:solidFill>
              </a:rPr>
              <a:t>Laptop02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E1FE56-9AE5-608D-E0D7-63EE265BB520}"/>
              </a:ext>
            </a:extLst>
          </p:cNvPr>
          <p:cNvSpPr txBox="1"/>
          <p:nvPr/>
        </p:nvSpPr>
        <p:spPr>
          <a:xfrm>
            <a:off x="3787815" y="5514208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26" name="Graphic 25" descr="Web design with solid fill">
            <a:extLst>
              <a:ext uri="{FF2B5EF4-FFF2-40B4-BE49-F238E27FC236}">
                <a16:creationId xmlns:a16="http://schemas.microsoft.com/office/drawing/2014/main" id="{3FB560E3-1517-31A6-D089-22FBD3242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906" y="4512024"/>
            <a:ext cx="629141" cy="6291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8527E7-ACF2-7D5B-92D7-3837C5C13CFB}"/>
              </a:ext>
            </a:extLst>
          </p:cNvPr>
          <p:cNvSpPr txBox="1"/>
          <p:nvPr/>
        </p:nvSpPr>
        <p:spPr>
          <a:xfrm>
            <a:off x="6442845" y="4124278"/>
            <a:ext cx="1369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Browser Control </a:t>
            </a:r>
          </a:p>
          <a:p>
            <a:r>
              <a:rPr lang="en-SG" sz="1200" b="1" dirty="0"/>
              <a:t>MCP Agent 02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BBB63-C666-1F36-FE39-73127B4F33CB}"/>
              </a:ext>
            </a:extLst>
          </p:cNvPr>
          <p:cNvCxnSpPr>
            <a:cxnSpLocks/>
          </p:cNvCxnSpPr>
          <p:nvPr/>
        </p:nvCxnSpPr>
        <p:spPr>
          <a:xfrm flipH="1" flipV="1">
            <a:off x="5510168" y="4724589"/>
            <a:ext cx="966128" cy="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E708EB-5A93-BD0C-CF99-3A23B7983D7F}"/>
              </a:ext>
            </a:extLst>
          </p:cNvPr>
          <p:cNvSpPr/>
          <p:nvPr/>
        </p:nvSpPr>
        <p:spPr>
          <a:xfrm>
            <a:off x="9145533" y="3676025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2" descr="DeepSeek Logo and symbol, meaning ...">
            <a:extLst>
              <a:ext uri="{FF2B5EF4-FFF2-40B4-BE49-F238E27FC236}">
                <a16:creationId xmlns:a16="http://schemas.microsoft.com/office/drawing/2014/main" id="{94BAE73F-A6DA-30F8-EAAD-BAB169B35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9242083" y="3781682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1092E0-36EB-BF81-A131-8B0D7E6E1884}"/>
              </a:ext>
            </a:extLst>
          </p:cNvPr>
          <p:cNvSpPr txBox="1"/>
          <p:nvPr/>
        </p:nvSpPr>
        <p:spPr>
          <a:xfrm>
            <a:off x="9145533" y="4251644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899821-747D-70A1-B1E6-50D1400F97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4867" y="3776317"/>
            <a:ext cx="450373" cy="447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A5B914-5B3B-95C0-6C8F-499616DB992D}"/>
              </a:ext>
            </a:extLst>
          </p:cNvPr>
          <p:cNvSpPr txBox="1"/>
          <p:nvPr/>
        </p:nvSpPr>
        <p:spPr>
          <a:xfrm>
            <a:off x="9057820" y="3113941"/>
            <a:ext cx="2281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Service  GPU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0F756CC-C4B6-7E49-663A-2DE118ED7550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7268565" y="2921904"/>
            <a:ext cx="1876969" cy="10349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F02328-2D58-4CFD-4000-6C24558BF03E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7152047" y="4133111"/>
            <a:ext cx="1993486" cy="693483"/>
          </a:xfrm>
          <a:prstGeom prst="bentConnector3">
            <a:avLst>
              <a:gd name="adj1" fmla="val 450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outer&quot; Icon - Download for free – Iconduck">
            <a:extLst>
              <a:ext uri="{FF2B5EF4-FFF2-40B4-BE49-F238E27FC236}">
                <a16:creationId xmlns:a16="http://schemas.microsoft.com/office/drawing/2014/main" id="{92C043C5-5BA6-9440-B22A-BD0F8754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38" y="3766212"/>
            <a:ext cx="718115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7A6743E-D832-A4F7-AF8F-3CBB8A288489}"/>
              </a:ext>
            </a:extLst>
          </p:cNvPr>
          <p:cNvSpPr txBox="1"/>
          <p:nvPr/>
        </p:nvSpPr>
        <p:spPr>
          <a:xfrm>
            <a:off x="8239954" y="3244714"/>
            <a:ext cx="1078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LAN Router </a:t>
            </a:r>
          </a:p>
        </p:txBody>
      </p:sp>
      <p:pic>
        <p:nvPicPr>
          <p:cNvPr id="1028" name="Picture 4" descr="Google Chrome Icon Logo Clipart Png - SimilarPNG">
            <a:extLst>
              <a:ext uri="{FF2B5EF4-FFF2-40B4-BE49-F238E27FC236}">
                <a16:creationId xmlns:a16="http://schemas.microsoft.com/office/drawing/2014/main" id="{94422866-E53F-529E-3A99-0FE7AB0C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8" y="2897233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oogle Chrome Icon Logo Clipart Png - SimilarPNG">
            <a:extLst>
              <a:ext uri="{FF2B5EF4-FFF2-40B4-BE49-F238E27FC236}">
                <a16:creationId xmlns:a16="http://schemas.microsoft.com/office/drawing/2014/main" id="{75EF8CB4-2E0D-FA73-93D7-3CDB7F7B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89" y="4436946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2712D1-09BA-0F58-CD29-0FB1EBDFBC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8004" y="3324313"/>
            <a:ext cx="672167" cy="6956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827D63E-EC1F-66E2-5432-3251DFD64FE1}"/>
              </a:ext>
            </a:extLst>
          </p:cNvPr>
          <p:cNvSpPr txBox="1"/>
          <p:nvPr/>
        </p:nvSpPr>
        <p:spPr>
          <a:xfrm>
            <a:off x="2483007" y="4000105"/>
            <a:ext cx="89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Internet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BD0521-8414-16CA-971F-70313E804D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018" y="2742574"/>
            <a:ext cx="345193" cy="33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B7C3D9-B620-0B6A-61E9-EEB9BABD53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6240" y="4710161"/>
            <a:ext cx="345193" cy="3385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46974AD-3212-5C93-AE7B-5185C4A3B3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6632" y="3893420"/>
            <a:ext cx="345193" cy="338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0CC86B9-2452-9DCA-2DE8-A37182A816B3}"/>
              </a:ext>
            </a:extLst>
          </p:cNvPr>
          <p:cNvSpPr txBox="1"/>
          <p:nvPr/>
        </p:nvSpPr>
        <p:spPr>
          <a:xfrm>
            <a:off x="7843452" y="2646809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702B83-D908-C227-37C3-54762C931929}"/>
              </a:ext>
            </a:extLst>
          </p:cNvPr>
          <p:cNvSpPr txBox="1"/>
          <p:nvPr/>
        </p:nvSpPr>
        <p:spPr>
          <a:xfrm>
            <a:off x="7761727" y="4909561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4A2AC-5A48-AE98-30F7-2FCD28267640}"/>
              </a:ext>
            </a:extLst>
          </p:cNvPr>
          <p:cNvSpPr txBox="1"/>
          <p:nvPr/>
        </p:nvSpPr>
        <p:spPr>
          <a:xfrm>
            <a:off x="8770096" y="4638504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059A1E3-1A16-F450-9079-59FC4824CC31}"/>
              </a:ext>
            </a:extLst>
          </p:cNvPr>
          <p:cNvCxnSpPr>
            <a:endCxn id="47" idx="0"/>
          </p:cNvCxnSpPr>
          <p:nvPr/>
        </p:nvCxnSpPr>
        <p:spPr>
          <a:xfrm rot="10800000" flipV="1">
            <a:off x="2894088" y="2646809"/>
            <a:ext cx="877836" cy="6775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145059E-3728-8966-7FF4-FC41768E28A6}"/>
              </a:ext>
            </a:extLst>
          </p:cNvPr>
          <p:cNvCxnSpPr>
            <a:cxnSpLocks/>
            <a:stCxn id="6" idx="1"/>
            <a:endCxn id="53" idx="2"/>
          </p:cNvCxnSpPr>
          <p:nvPr/>
        </p:nvCxnSpPr>
        <p:spPr>
          <a:xfrm rot="10800000">
            <a:off x="2930067" y="4307882"/>
            <a:ext cx="841858" cy="7648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4A4D5EB1-3975-E677-E241-B64D3A721E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16369" y="5724175"/>
            <a:ext cx="546696" cy="546696"/>
          </a:xfrm>
          <a:prstGeom prst="rect">
            <a:avLst/>
          </a:prstGeom>
        </p:spPr>
      </p:pic>
      <p:pic>
        <p:nvPicPr>
          <p:cNvPr id="40" name="Graphic 39" descr="Vlog with solid fill">
            <a:extLst>
              <a:ext uri="{FF2B5EF4-FFF2-40B4-BE49-F238E27FC236}">
                <a16:creationId xmlns:a16="http://schemas.microsoft.com/office/drawing/2014/main" id="{AC75B644-3762-D4D8-20A6-E698F6008C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7481" y="5454697"/>
            <a:ext cx="481299" cy="4812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9D97B5E-70E1-C6EF-05C7-B66BEC4360C0}"/>
              </a:ext>
            </a:extLst>
          </p:cNvPr>
          <p:cNvSpPr txBox="1"/>
          <p:nvPr/>
        </p:nvSpPr>
        <p:spPr>
          <a:xfrm>
            <a:off x="8572379" y="5364608"/>
            <a:ext cx="23677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Language Request: </a:t>
            </a:r>
          </a:p>
          <a:p>
            <a:r>
              <a:rPr lang="en-US" sz="1200" b="1" dirty="0"/>
              <a:t>Google search </a:t>
            </a:r>
            <a:r>
              <a:rPr lang="en-US" sz="1200" b="1" dirty="0" err="1"/>
              <a:t>deepseek</a:t>
            </a:r>
            <a:r>
              <a:rPr lang="en-US" sz="1200" b="1" dirty="0"/>
              <a:t> and summarize the product features in 300 words</a:t>
            </a:r>
            <a:r>
              <a:rPr lang="en-US" sz="1400" b="1" dirty="0"/>
              <a:t>.</a:t>
            </a:r>
            <a:endParaRPr lang="en-SG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F45CF3-3284-0380-36A4-071ED51101A9}"/>
              </a:ext>
            </a:extLst>
          </p:cNvPr>
          <p:cNvSpPr/>
          <p:nvPr/>
        </p:nvSpPr>
        <p:spPr>
          <a:xfrm>
            <a:off x="7927838" y="5283892"/>
            <a:ext cx="3273892" cy="97214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BDBE65-C953-1D39-83F7-C65B4DB9452D}"/>
              </a:ext>
            </a:extLst>
          </p:cNvPr>
          <p:cNvSpPr txBox="1"/>
          <p:nvPr/>
        </p:nvSpPr>
        <p:spPr>
          <a:xfrm>
            <a:off x="7992564" y="5247767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002A969-7B12-1464-742A-0C4AC60FC0C2}"/>
              </a:ext>
            </a:extLst>
          </p:cNvPr>
          <p:cNvCxnSpPr>
            <a:cxnSpLocks/>
            <a:stCxn id="42" idx="1"/>
            <a:endCxn id="26" idx="2"/>
          </p:cNvCxnSpPr>
          <p:nvPr/>
        </p:nvCxnSpPr>
        <p:spPr>
          <a:xfrm rot="10800000">
            <a:off x="6837478" y="5141165"/>
            <a:ext cx="1090361" cy="6288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 with solid fill">
            <a:extLst>
              <a:ext uri="{FF2B5EF4-FFF2-40B4-BE49-F238E27FC236}">
                <a16:creationId xmlns:a16="http://schemas.microsoft.com/office/drawing/2014/main" id="{EAE531F3-05AF-B0C5-FB5D-ABFBE1B279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21228" y="2010037"/>
            <a:ext cx="546696" cy="546696"/>
          </a:xfrm>
          <a:prstGeom prst="rect">
            <a:avLst/>
          </a:prstGeom>
        </p:spPr>
      </p:pic>
      <p:pic>
        <p:nvPicPr>
          <p:cNvPr id="61" name="Graphic 60" descr="Vlog with solid fill">
            <a:extLst>
              <a:ext uri="{FF2B5EF4-FFF2-40B4-BE49-F238E27FC236}">
                <a16:creationId xmlns:a16="http://schemas.microsoft.com/office/drawing/2014/main" id="{8944EC58-FE7F-B5BA-B088-A1FB54B2BD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62340" y="1740559"/>
            <a:ext cx="481299" cy="4812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1DA3633-0724-656F-A833-814903D9444F}"/>
              </a:ext>
            </a:extLst>
          </p:cNvPr>
          <p:cNvSpPr txBox="1"/>
          <p:nvPr/>
        </p:nvSpPr>
        <p:spPr>
          <a:xfrm>
            <a:off x="8577238" y="1650470"/>
            <a:ext cx="262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Find the project “</a:t>
            </a:r>
            <a:r>
              <a:rPr lang="en-US" sz="1200" b="1" dirty="0" err="1"/>
              <a:t>Deepseek_Local_LATA</a:t>
            </a:r>
            <a:r>
              <a:rPr lang="en-US" sz="1200" b="1" dirty="0"/>
              <a:t>,” open the README file, and summarize the project in 100 words.</a:t>
            </a:r>
            <a:endParaRPr lang="en-SG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2DB72E-D571-5F86-7099-CB06FE91B622}"/>
              </a:ext>
            </a:extLst>
          </p:cNvPr>
          <p:cNvSpPr/>
          <p:nvPr/>
        </p:nvSpPr>
        <p:spPr>
          <a:xfrm>
            <a:off x="7932697" y="1569754"/>
            <a:ext cx="3273892" cy="97214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DD98C0F-76FB-5E42-037F-9F05D74A63E9}"/>
              </a:ext>
            </a:extLst>
          </p:cNvPr>
          <p:cNvSpPr txBox="1"/>
          <p:nvPr/>
        </p:nvSpPr>
        <p:spPr>
          <a:xfrm>
            <a:off x="7997423" y="153362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A36A5892-A8A0-C21A-A674-3C2CD55C385A}"/>
              </a:ext>
            </a:extLst>
          </p:cNvPr>
          <p:cNvCxnSpPr>
            <a:cxnSpLocks/>
            <a:stCxn id="63" idx="1"/>
            <a:endCxn id="11" idx="0"/>
          </p:cNvCxnSpPr>
          <p:nvPr/>
        </p:nvCxnSpPr>
        <p:spPr>
          <a:xfrm rot="10800000" flipV="1">
            <a:off x="6953995" y="2055829"/>
            <a:ext cx="978703" cy="55150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333727D-D9CE-198A-B60F-27176EB072A4}"/>
              </a:ext>
            </a:extLst>
          </p:cNvPr>
          <p:cNvSpPr txBox="1"/>
          <p:nvPr/>
        </p:nvSpPr>
        <p:spPr>
          <a:xfrm>
            <a:off x="1044480" y="662271"/>
            <a:ext cx="9102836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Creating an MCP Agent with Local/LAN </a:t>
            </a:r>
            <a:r>
              <a:rPr lang="en-US" sz="2000" b="1" dirty="0" err="1"/>
              <a:t>DeepSeek</a:t>
            </a:r>
            <a:r>
              <a:rPr lang="en-US" sz="2000" b="1" dirty="0"/>
              <a:t> Service for Browser Control</a:t>
            </a:r>
            <a:endParaRPr lang="en-SG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E300CE2-9EC1-4785-CAD7-DBB35DF2959E}"/>
              </a:ext>
            </a:extLst>
          </p:cNvPr>
          <p:cNvSpPr/>
          <p:nvPr/>
        </p:nvSpPr>
        <p:spPr>
          <a:xfrm>
            <a:off x="1095325" y="1430732"/>
            <a:ext cx="1387682" cy="672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User’s  Human language  request 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AEF668A1-E4FE-38BC-0EAC-48AA6CB67C11}"/>
              </a:ext>
            </a:extLst>
          </p:cNvPr>
          <p:cNvSpPr/>
          <p:nvPr/>
        </p:nvSpPr>
        <p:spPr>
          <a:xfrm>
            <a:off x="1085159" y="2460357"/>
            <a:ext cx="1365609" cy="5958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LLM parsed TODO list 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6798BB09-8FD7-44EB-B325-E997556B2F1C}"/>
              </a:ext>
            </a:extLst>
          </p:cNvPr>
          <p:cNvSpPr/>
          <p:nvPr/>
        </p:nvSpPr>
        <p:spPr>
          <a:xfrm>
            <a:off x="1084500" y="3439392"/>
            <a:ext cx="1387682" cy="67216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Browser control action 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6136F311-5C28-50B1-12E4-BB7BD7E39BAB}"/>
              </a:ext>
            </a:extLst>
          </p:cNvPr>
          <p:cNvSpPr/>
          <p:nvPr/>
        </p:nvSpPr>
        <p:spPr>
          <a:xfrm>
            <a:off x="1084500" y="4479853"/>
            <a:ext cx="1387682" cy="6721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Page contents analyzation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F54973BF-B53F-425F-4B11-8DE18E08C989}"/>
              </a:ext>
            </a:extLst>
          </p:cNvPr>
          <p:cNvSpPr/>
          <p:nvPr/>
        </p:nvSpPr>
        <p:spPr>
          <a:xfrm>
            <a:off x="1083407" y="5459412"/>
            <a:ext cx="1499977" cy="6721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Result  generation and  verification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44" name="Arrow: Down 1043">
            <a:extLst>
              <a:ext uri="{FF2B5EF4-FFF2-40B4-BE49-F238E27FC236}">
                <a16:creationId xmlns:a16="http://schemas.microsoft.com/office/drawing/2014/main" id="{A417ECB5-4F87-5FC7-CF9D-EE7DD08078D7}"/>
              </a:ext>
            </a:extLst>
          </p:cNvPr>
          <p:cNvSpPr/>
          <p:nvPr/>
        </p:nvSpPr>
        <p:spPr>
          <a:xfrm>
            <a:off x="1680519" y="2164378"/>
            <a:ext cx="210065" cy="234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Arrow: Down 1044">
            <a:extLst>
              <a:ext uri="{FF2B5EF4-FFF2-40B4-BE49-F238E27FC236}">
                <a16:creationId xmlns:a16="http://schemas.microsoft.com/office/drawing/2014/main" id="{C0163741-385A-086C-D607-DFCBA73AB737}"/>
              </a:ext>
            </a:extLst>
          </p:cNvPr>
          <p:cNvSpPr/>
          <p:nvPr/>
        </p:nvSpPr>
        <p:spPr>
          <a:xfrm>
            <a:off x="1701639" y="3119335"/>
            <a:ext cx="210065" cy="234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6" name="Arrow: Down 1045">
            <a:extLst>
              <a:ext uri="{FF2B5EF4-FFF2-40B4-BE49-F238E27FC236}">
                <a16:creationId xmlns:a16="http://schemas.microsoft.com/office/drawing/2014/main" id="{BAC85CC4-4B25-EBA3-E595-0D71627C2C5C}"/>
              </a:ext>
            </a:extLst>
          </p:cNvPr>
          <p:cNvSpPr/>
          <p:nvPr/>
        </p:nvSpPr>
        <p:spPr>
          <a:xfrm>
            <a:off x="1716451" y="4197116"/>
            <a:ext cx="210065" cy="234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7" name="Arrow: Down 1046">
            <a:extLst>
              <a:ext uri="{FF2B5EF4-FFF2-40B4-BE49-F238E27FC236}">
                <a16:creationId xmlns:a16="http://schemas.microsoft.com/office/drawing/2014/main" id="{63040FBA-32A4-0048-0DD9-A16136B86E1D}"/>
              </a:ext>
            </a:extLst>
          </p:cNvPr>
          <p:cNvSpPr/>
          <p:nvPr/>
        </p:nvSpPr>
        <p:spPr>
          <a:xfrm>
            <a:off x="1739662" y="5195086"/>
            <a:ext cx="210065" cy="234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67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85026-1292-1FFA-A865-BE52A39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39" y="1629969"/>
            <a:ext cx="2786559" cy="14722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A81B9-2808-6431-36F6-847C4564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40" y="4103701"/>
            <a:ext cx="2694113" cy="1394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88B42-BBE5-4410-CE80-32E1AAD15C55}"/>
              </a:ext>
            </a:extLst>
          </p:cNvPr>
          <p:cNvSpPr/>
          <p:nvPr/>
        </p:nvSpPr>
        <p:spPr>
          <a:xfrm>
            <a:off x="2276856" y="1396457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585E7C51-1F8A-B683-AC38-373D3B34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940" y="1056845"/>
            <a:ext cx="672166" cy="672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9CD7C-D73A-1AF0-D0BF-0E785D52759E}"/>
              </a:ext>
            </a:extLst>
          </p:cNvPr>
          <p:cNvSpPr txBox="1"/>
          <p:nvPr/>
        </p:nvSpPr>
        <p:spPr>
          <a:xfrm>
            <a:off x="2756998" y="1104108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Laptop01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AD7E1D01-C28A-72CA-6D2D-8E9C61B5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2538" y="2335485"/>
            <a:ext cx="629141" cy="629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AABE4-4153-6A81-0995-08665F284B78}"/>
              </a:ext>
            </a:extLst>
          </p:cNvPr>
          <p:cNvSpPr txBox="1"/>
          <p:nvPr/>
        </p:nvSpPr>
        <p:spPr>
          <a:xfrm>
            <a:off x="2949022" y="2782736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14" name="Graphic 13" descr="Chat bubble with solid fill">
            <a:extLst>
              <a:ext uri="{FF2B5EF4-FFF2-40B4-BE49-F238E27FC236}">
                <a16:creationId xmlns:a16="http://schemas.microsoft.com/office/drawing/2014/main" id="{0D151FC6-519B-7307-CA01-9B27CCF1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5908" y="1707469"/>
            <a:ext cx="510645" cy="510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E156-EA97-59CA-BB77-4FE57DE5DB49}"/>
              </a:ext>
            </a:extLst>
          </p:cNvPr>
          <p:cNvSpPr txBox="1"/>
          <p:nvPr/>
        </p:nvSpPr>
        <p:spPr>
          <a:xfrm>
            <a:off x="5211598" y="2836569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2F8E5-CE4B-564F-EB56-19FA23124459}"/>
              </a:ext>
            </a:extLst>
          </p:cNvPr>
          <p:cNvSpPr txBox="1"/>
          <p:nvPr/>
        </p:nvSpPr>
        <p:spPr>
          <a:xfrm>
            <a:off x="5203141" y="1373992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Human Language Request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AD134D-24CD-9A2A-436C-52F93218D07E}"/>
              </a:ext>
            </a:extLst>
          </p:cNvPr>
          <p:cNvCxnSpPr/>
          <p:nvPr/>
        </p:nvCxnSpPr>
        <p:spPr>
          <a:xfrm>
            <a:off x="5601230" y="2159372"/>
            <a:ext cx="0" cy="25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C9D50-53D3-6F2F-029C-2823F0F66F2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26410" y="2650055"/>
            <a:ext cx="96612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048BE-1952-0B53-9C1C-AC5F0D0E1DAE}"/>
              </a:ext>
            </a:extLst>
          </p:cNvPr>
          <p:cNvSpPr/>
          <p:nvPr/>
        </p:nvSpPr>
        <p:spPr>
          <a:xfrm>
            <a:off x="2255366" y="3798963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A59FDA00-7527-00C9-F76B-F268D46AB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5108" y="3441320"/>
            <a:ext cx="672166" cy="672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0C148-1FD2-AF3C-2946-2957CFBE2785}"/>
              </a:ext>
            </a:extLst>
          </p:cNvPr>
          <p:cNvSpPr txBox="1"/>
          <p:nvPr/>
        </p:nvSpPr>
        <p:spPr>
          <a:xfrm>
            <a:off x="2820687" y="3485629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>
                    <a:lumMod val="75000"/>
                  </a:schemeClr>
                </a:solidFill>
              </a:rPr>
              <a:t>Laptop02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5822A-0101-6853-B53D-A7C0C002712F}"/>
              </a:ext>
            </a:extLst>
          </p:cNvPr>
          <p:cNvSpPr txBox="1"/>
          <p:nvPr/>
        </p:nvSpPr>
        <p:spPr>
          <a:xfrm>
            <a:off x="2440930" y="5071040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26" name="Graphic 25" descr="Web design with solid fill">
            <a:extLst>
              <a:ext uri="{FF2B5EF4-FFF2-40B4-BE49-F238E27FC236}">
                <a16:creationId xmlns:a16="http://schemas.microsoft.com/office/drawing/2014/main" id="{28B8314E-C5CA-F2E6-9934-7F27E0064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8037" y="4784808"/>
            <a:ext cx="629141" cy="629141"/>
          </a:xfrm>
          <a:prstGeom prst="rect">
            <a:avLst/>
          </a:prstGeom>
        </p:spPr>
      </p:pic>
      <p:pic>
        <p:nvPicPr>
          <p:cNvPr id="27" name="Graphic 26" descr="Chat bubble with solid fill">
            <a:extLst>
              <a:ext uri="{FF2B5EF4-FFF2-40B4-BE49-F238E27FC236}">
                <a16:creationId xmlns:a16="http://schemas.microsoft.com/office/drawing/2014/main" id="{A252A9B3-7CFD-A657-9EA2-49967B0CD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407" y="4156792"/>
            <a:ext cx="510645" cy="5106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04293-F320-1C33-2D21-94A4C0218647}"/>
              </a:ext>
            </a:extLst>
          </p:cNvPr>
          <p:cNvSpPr txBox="1"/>
          <p:nvPr/>
        </p:nvSpPr>
        <p:spPr>
          <a:xfrm>
            <a:off x="5117097" y="5285892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B8143-308F-8B4C-4328-FDB2D847E448}"/>
              </a:ext>
            </a:extLst>
          </p:cNvPr>
          <p:cNvSpPr txBox="1"/>
          <p:nvPr/>
        </p:nvSpPr>
        <p:spPr>
          <a:xfrm>
            <a:off x="5108640" y="3823315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Human Language Request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893B18-F7C2-37D3-468D-C17A2C90D8B8}"/>
              </a:ext>
            </a:extLst>
          </p:cNvPr>
          <p:cNvCxnSpPr/>
          <p:nvPr/>
        </p:nvCxnSpPr>
        <p:spPr>
          <a:xfrm>
            <a:off x="5506729" y="4608695"/>
            <a:ext cx="0" cy="259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90185-2BCE-CC6C-BA3E-5448AFCAAEB2}"/>
              </a:ext>
            </a:extLst>
          </p:cNvPr>
          <p:cNvCxnSpPr>
            <a:cxnSpLocks/>
          </p:cNvCxnSpPr>
          <p:nvPr/>
        </p:nvCxnSpPr>
        <p:spPr>
          <a:xfrm flipH="1" flipV="1">
            <a:off x="4250197" y="5099378"/>
            <a:ext cx="966128" cy="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53C37-80CA-E700-E798-20353CF150C3}"/>
              </a:ext>
            </a:extLst>
          </p:cNvPr>
          <p:cNvSpPr/>
          <p:nvPr/>
        </p:nvSpPr>
        <p:spPr>
          <a:xfrm>
            <a:off x="7798648" y="340417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2" descr="DeepSeek Logo and symbol, meaning ...">
            <a:extLst>
              <a:ext uri="{FF2B5EF4-FFF2-40B4-BE49-F238E27FC236}">
                <a16:creationId xmlns:a16="http://schemas.microsoft.com/office/drawing/2014/main" id="{2717DE76-20FD-BD3A-45A8-BFCD98902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95198" y="350983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21769B-B81C-593F-6035-D4238D4ACE7B}"/>
              </a:ext>
            </a:extLst>
          </p:cNvPr>
          <p:cNvSpPr txBox="1"/>
          <p:nvPr/>
        </p:nvSpPr>
        <p:spPr>
          <a:xfrm>
            <a:off x="7798648" y="397979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DCFD91-0E45-2C7E-FB02-8D9003C2AC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7982" y="3504469"/>
            <a:ext cx="450373" cy="447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07F694-0FFA-C3F7-948F-A320EF429626}"/>
              </a:ext>
            </a:extLst>
          </p:cNvPr>
          <p:cNvSpPr txBox="1"/>
          <p:nvPr/>
        </p:nvSpPr>
        <p:spPr>
          <a:xfrm>
            <a:off x="7760150" y="306513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B0169B-2D6F-9215-50FF-AE474AD06410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5921680" y="2650056"/>
            <a:ext cx="1876969" cy="10349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27BCB3-0688-30E4-34F1-8DED718AED50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5827178" y="3861263"/>
            <a:ext cx="1971470" cy="1238115"/>
          </a:xfrm>
          <a:prstGeom prst="bentConnector3">
            <a:avLst>
              <a:gd name="adj1" fmla="val 472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outer&quot; Icon - Download for free – Iconduck">
            <a:extLst>
              <a:ext uri="{FF2B5EF4-FFF2-40B4-BE49-F238E27FC236}">
                <a16:creationId xmlns:a16="http://schemas.microsoft.com/office/drawing/2014/main" id="{187E4BB5-2C7B-5DF4-9F4D-95292508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3" y="3494364"/>
            <a:ext cx="718115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312CE3E-C6DA-9489-5227-2E9498567BD8}"/>
              </a:ext>
            </a:extLst>
          </p:cNvPr>
          <p:cNvSpPr txBox="1"/>
          <p:nvPr/>
        </p:nvSpPr>
        <p:spPr>
          <a:xfrm>
            <a:off x="6893069" y="2972866"/>
            <a:ext cx="1078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LAN Router </a:t>
            </a:r>
          </a:p>
        </p:txBody>
      </p:sp>
      <p:pic>
        <p:nvPicPr>
          <p:cNvPr id="1028" name="Picture 4" descr="Google Chrome Icon Logo Clipart Png - SimilarPNG">
            <a:extLst>
              <a:ext uri="{FF2B5EF4-FFF2-40B4-BE49-F238E27FC236}">
                <a16:creationId xmlns:a16="http://schemas.microsoft.com/office/drawing/2014/main" id="{554C108F-1349-E7D6-E96E-E0CF987C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2625385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oogle Chrome Icon Logo Clipart Png - SimilarPNG">
            <a:extLst>
              <a:ext uri="{FF2B5EF4-FFF2-40B4-BE49-F238E27FC236}">
                <a16:creationId xmlns:a16="http://schemas.microsoft.com/office/drawing/2014/main" id="{A598A6EC-7185-8F47-D6F5-498253EF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4922058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118F57-8788-A3FA-A905-C7D5A8CFF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1119" y="3052465"/>
            <a:ext cx="672167" cy="6956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754E3-E196-93AB-EF91-137479854740}"/>
              </a:ext>
            </a:extLst>
          </p:cNvPr>
          <p:cNvCxnSpPr>
            <a:stCxn id="5" idx="1"/>
          </p:cNvCxnSpPr>
          <p:nvPr/>
        </p:nvCxnSpPr>
        <p:spPr>
          <a:xfrm flipH="1">
            <a:off x="1911414" y="2366085"/>
            <a:ext cx="513625" cy="901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752D04-543D-970B-3020-899277002D7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42450" y="3688069"/>
            <a:ext cx="482590" cy="111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9AB993-34A8-8D0E-0EFD-18CAEFA4CA6A}"/>
              </a:ext>
            </a:extLst>
          </p:cNvPr>
          <p:cNvSpPr txBox="1"/>
          <p:nvPr/>
        </p:nvSpPr>
        <p:spPr>
          <a:xfrm>
            <a:off x="1136122" y="3728257"/>
            <a:ext cx="89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Internet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E344AC1-D053-F528-9559-97E495809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14133" y="2470726"/>
            <a:ext cx="345193" cy="33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0B53A1-BC56-FF6F-32DD-EEDF755A3A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9239" y="4919784"/>
            <a:ext cx="345193" cy="3385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DB0E247-5279-9C2B-71EE-223507D41C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747" y="3621572"/>
            <a:ext cx="345193" cy="338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BBD534F-D6BE-F35F-DA37-974481D8824B}"/>
              </a:ext>
            </a:extLst>
          </p:cNvPr>
          <p:cNvSpPr txBox="1"/>
          <p:nvPr/>
        </p:nvSpPr>
        <p:spPr>
          <a:xfrm>
            <a:off x="6496567" y="2374961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98914-6CC4-AFAF-76BA-A342DD8D8532}"/>
              </a:ext>
            </a:extLst>
          </p:cNvPr>
          <p:cNvSpPr txBox="1"/>
          <p:nvPr/>
        </p:nvSpPr>
        <p:spPr>
          <a:xfrm>
            <a:off x="6456944" y="5120197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9D0171-00EC-077D-584B-1E65518B186D}"/>
              </a:ext>
            </a:extLst>
          </p:cNvPr>
          <p:cNvSpPr txBox="1"/>
          <p:nvPr/>
        </p:nvSpPr>
        <p:spPr>
          <a:xfrm>
            <a:off x="7423211" y="4366656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192.168.50.12</a:t>
            </a:r>
          </a:p>
        </p:txBody>
      </p:sp>
    </p:spTree>
    <p:extLst>
      <p:ext uri="{BB962C8B-B14F-4D97-AF65-F5344CB8AC3E}">
        <p14:creationId xmlns:p14="http://schemas.microsoft.com/office/powerpoint/2010/main" val="12683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C62186E-3852-22B7-7325-2A76A4CF4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872" y="442089"/>
            <a:ext cx="546696" cy="546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6359D-4145-07D8-5B7E-B07DDD68043D}"/>
              </a:ext>
            </a:extLst>
          </p:cNvPr>
          <p:cNvSpPr txBox="1"/>
          <p:nvPr/>
        </p:nvSpPr>
        <p:spPr>
          <a:xfrm>
            <a:off x="2850092" y="22546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User-01</a:t>
            </a:r>
            <a:endParaRPr lang="en-SG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B7082-40AF-F019-54FB-D07ED8EE9BE7}"/>
              </a:ext>
            </a:extLst>
          </p:cNvPr>
          <p:cNvCxnSpPr>
            <a:stCxn id="4" idx="2"/>
          </p:cNvCxnSpPr>
          <p:nvPr/>
        </p:nvCxnSpPr>
        <p:spPr>
          <a:xfrm>
            <a:off x="3168220" y="98878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Vlog with solid fill">
            <a:extLst>
              <a:ext uri="{FF2B5EF4-FFF2-40B4-BE49-F238E27FC236}">
                <a16:creationId xmlns:a16="http://schemas.microsoft.com/office/drawing/2014/main" id="{7C103920-DB1E-1438-0549-1EB5470E4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334" y="1471493"/>
            <a:ext cx="481299" cy="481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B3CB7-FB62-C7EF-2A94-E98229406C9A}"/>
              </a:ext>
            </a:extLst>
          </p:cNvPr>
          <p:cNvSpPr txBox="1"/>
          <p:nvPr/>
        </p:nvSpPr>
        <p:spPr>
          <a:xfrm>
            <a:off x="2850092" y="1286489"/>
            <a:ext cx="33539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Language Request: </a:t>
            </a:r>
          </a:p>
          <a:p>
            <a:r>
              <a:rPr lang="en-US" sz="1200" b="1" dirty="0"/>
              <a:t>Google search </a:t>
            </a:r>
            <a:r>
              <a:rPr lang="en-US" sz="1200" b="1" dirty="0" err="1"/>
              <a:t>deepseek</a:t>
            </a:r>
            <a:r>
              <a:rPr lang="en-US" sz="1200" b="1" dirty="0"/>
              <a:t> and summarize the product features in 500 words</a:t>
            </a:r>
            <a:r>
              <a:rPr lang="en-US" sz="1400" b="1" dirty="0"/>
              <a:t>.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6BBBE-C7F6-CF38-8AEE-D05AA3893AD2}"/>
              </a:ext>
            </a:extLst>
          </p:cNvPr>
          <p:cNvSpPr/>
          <p:nvPr/>
        </p:nvSpPr>
        <p:spPr>
          <a:xfrm>
            <a:off x="2359152" y="1286489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4CCB-5878-B878-639E-F75352C81377}"/>
              </a:ext>
            </a:extLst>
          </p:cNvPr>
          <p:cNvSpPr txBox="1"/>
          <p:nvPr/>
        </p:nvSpPr>
        <p:spPr>
          <a:xfrm>
            <a:off x="2342417" y="126456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06ACC-B87F-F169-6CB2-BE60CFF68827}"/>
              </a:ext>
            </a:extLst>
          </p:cNvPr>
          <p:cNvCxnSpPr/>
          <p:nvPr/>
        </p:nvCxnSpPr>
        <p:spPr>
          <a:xfrm>
            <a:off x="3168220" y="1991029"/>
            <a:ext cx="0" cy="24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Vlog with solid fill">
            <a:extLst>
              <a:ext uri="{FF2B5EF4-FFF2-40B4-BE49-F238E27FC236}">
                <a16:creationId xmlns:a16="http://schemas.microsoft.com/office/drawing/2014/main" id="{6D0150AC-3FEC-AEC8-0749-C1028EEB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5490" y="2539917"/>
            <a:ext cx="481299" cy="481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807C8-0CE1-010E-FEE8-830EFAF03123}"/>
              </a:ext>
            </a:extLst>
          </p:cNvPr>
          <p:cNvSpPr txBox="1"/>
          <p:nvPr/>
        </p:nvSpPr>
        <p:spPr>
          <a:xfrm>
            <a:off x="2421277" y="234404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60B87-953F-65A6-DEFE-2E7B6961BBA2}"/>
              </a:ext>
            </a:extLst>
          </p:cNvPr>
          <p:cNvSpPr/>
          <p:nvPr/>
        </p:nvSpPr>
        <p:spPr>
          <a:xfrm>
            <a:off x="2359151" y="2325583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D7D86-2A68-328F-C2D6-A6FF80C5874D}"/>
              </a:ext>
            </a:extLst>
          </p:cNvPr>
          <p:cNvSpPr txBox="1"/>
          <p:nvPr/>
        </p:nvSpPr>
        <p:spPr>
          <a:xfrm>
            <a:off x="3168220" y="1959053"/>
            <a:ext cx="1174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Prompt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FEA32454-E910-1C5E-731F-26454FE25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756" y="2543160"/>
            <a:ext cx="476913" cy="476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F397AB-9F56-73E9-577D-84F0E5A7B5A0}"/>
              </a:ext>
            </a:extLst>
          </p:cNvPr>
          <p:cNvSpPr txBox="1"/>
          <p:nvPr/>
        </p:nvSpPr>
        <p:spPr>
          <a:xfrm>
            <a:off x="3511409" y="2325583"/>
            <a:ext cx="252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Prompt: I am a beginner to use browser, please help list the detail </a:t>
            </a:r>
            <a:r>
              <a:rPr lang="en-US" sz="1200" b="1" dirty="0" err="1">
                <a:solidFill>
                  <a:schemeClr val="accent2"/>
                </a:solidFill>
              </a:rPr>
              <a:t>ToDOo</a:t>
            </a:r>
            <a:r>
              <a:rPr lang="en-US" sz="1200" b="1" dirty="0">
                <a:solidFill>
                  <a:schemeClr val="accent2"/>
                </a:solidFill>
              </a:rPr>
              <a:t> list for…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80FC7-6A43-81D9-2018-3A76CD16C7D3}"/>
              </a:ext>
            </a:extLst>
          </p:cNvPr>
          <p:cNvCxnSpPr>
            <a:cxnSpLocks/>
          </p:cNvCxnSpPr>
          <p:nvPr/>
        </p:nvCxnSpPr>
        <p:spPr>
          <a:xfrm>
            <a:off x="6119930" y="2632873"/>
            <a:ext cx="472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76F4D-0387-7671-74CD-54268023C450}"/>
              </a:ext>
            </a:extLst>
          </p:cNvPr>
          <p:cNvSpPr/>
          <p:nvPr/>
        </p:nvSpPr>
        <p:spPr>
          <a:xfrm>
            <a:off x="6604564" y="251482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" descr="DeepSeek Logo and symbol, meaning ...">
            <a:extLst>
              <a:ext uri="{FF2B5EF4-FFF2-40B4-BE49-F238E27FC236}">
                <a16:creationId xmlns:a16="http://schemas.microsoft.com/office/drawing/2014/main" id="{D75C0391-1C4F-5FCE-F9C4-5B8E50CC7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6701114" y="262048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310B3D-64C1-AF7B-4A8B-B9858A3C4796}"/>
              </a:ext>
            </a:extLst>
          </p:cNvPr>
          <p:cNvSpPr txBox="1"/>
          <p:nvPr/>
        </p:nvSpPr>
        <p:spPr>
          <a:xfrm>
            <a:off x="6604564" y="309044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1F8E65-EB8D-66B7-7982-BBC66FBA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898" y="2615119"/>
            <a:ext cx="450373" cy="4475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8C494-782F-7BAF-5402-82F30E927E06}"/>
              </a:ext>
            </a:extLst>
          </p:cNvPr>
          <p:cNvCxnSpPr>
            <a:cxnSpLocks/>
          </p:cNvCxnSpPr>
          <p:nvPr/>
        </p:nvCxnSpPr>
        <p:spPr>
          <a:xfrm flipH="1">
            <a:off x="6272784" y="3352201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486B806-42EB-AE13-B8B4-05F136ABD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781" y="3249490"/>
            <a:ext cx="4036263" cy="67271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A6130-62E7-ECBB-D4FE-D0E9F269D012}"/>
              </a:ext>
            </a:extLst>
          </p:cNvPr>
          <p:cNvCxnSpPr>
            <a:stCxn id="35" idx="2"/>
          </p:cNvCxnSpPr>
          <p:nvPr/>
        </p:nvCxnSpPr>
        <p:spPr>
          <a:xfrm flipH="1">
            <a:off x="4242912" y="3922201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0ECDD-9882-E80B-FCE0-0A9FCAEC467F}"/>
              </a:ext>
            </a:extLst>
          </p:cNvPr>
          <p:cNvSpPr txBox="1"/>
          <p:nvPr/>
        </p:nvSpPr>
        <p:spPr>
          <a:xfrm>
            <a:off x="2698801" y="4098143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Browser-use Agent module</a:t>
            </a:r>
            <a:endParaRPr lang="en-SG" sz="1200" b="1" dirty="0"/>
          </a:p>
        </p:txBody>
      </p:sp>
      <p:pic>
        <p:nvPicPr>
          <p:cNvPr id="42" name="Graphic 41" descr="Web design with solid fill">
            <a:extLst>
              <a:ext uri="{FF2B5EF4-FFF2-40B4-BE49-F238E27FC236}">
                <a16:creationId xmlns:a16="http://schemas.microsoft.com/office/drawing/2014/main" id="{6F13B932-9BF8-7CA5-E067-0C4332B02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5771" y="4709469"/>
            <a:ext cx="629141" cy="62914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69691-1D62-9CF8-4C4F-8A444B694E85}"/>
              </a:ext>
            </a:extLst>
          </p:cNvPr>
          <p:cNvCxnSpPr/>
          <p:nvPr/>
        </p:nvCxnSpPr>
        <p:spPr>
          <a:xfrm flipH="1">
            <a:off x="4242912" y="4586926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94BF24D-FCFB-4943-EB0B-17F7C13109B5}"/>
              </a:ext>
            </a:extLst>
          </p:cNvPr>
          <p:cNvCxnSpPr>
            <a:cxnSpLocks/>
          </p:cNvCxnSpPr>
          <p:nvPr/>
        </p:nvCxnSpPr>
        <p:spPr>
          <a:xfrm flipV="1">
            <a:off x="4568502" y="3456751"/>
            <a:ext cx="2344362" cy="899925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20B2943-DADF-11E5-BD39-06013FC5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9151" y="4819820"/>
            <a:ext cx="3402575" cy="17611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7E224D-2C6E-A28E-1569-0D70C065DD3B}"/>
              </a:ext>
            </a:extLst>
          </p:cNvPr>
          <p:cNvSpPr txBox="1"/>
          <p:nvPr/>
        </p:nvSpPr>
        <p:spPr>
          <a:xfrm>
            <a:off x="5675919" y="3909345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page analysis result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A155F-1070-8250-5E11-4A4C02AB9F93}"/>
              </a:ext>
            </a:extLst>
          </p:cNvPr>
          <p:cNvCxnSpPr>
            <a:cxnSpLocks/>
          </p:cNvCxnSpPr>
          <p:nvPr/>
        </p:nvCxnSpPr>
        <p:spPr>
          <a:xfrm>
            <a:off x="7186649" y="3481300"/>
            <a:ext cx="0" cy="133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eb design with solid fill">
            <a:extLst>
              <a:ext uri="{FF2B5EF4-FFF2-40B4-BE49-F238E27FC236}">
                <a16:creationId xmlns:a16="http://schemas.microsoft.com/office/drawing/2014/main" id="{C626C824-AB82-0DFC-5C2D-6F8DF2865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39360" y="4056440"/>
            <a:ext cx="629141" cy="62914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B91CBB-5D50-FD73-64DF-21065672B0C6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761726" y="5024039"/>
            <a:ext cx="9240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8655F1-CBA9-4B8A-C42C-9177C290EF5E}"/>
              </a:ext>
            </a:extLst>
          </p:cNvPr>
          <p:cNvSpPr txBox="1"/>
          <p:nvPr/>
        </p:nvSpPr>
        <p:spPr>
          <a:xfrm>
            <a:off x="6669471" y="5215404"/>
            <a:ext cx="73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Action module</a:t>
            </a:r>
            <a:endParaRPr lang="en-SG" sz="1200" b="1" dirty="0"/>
          </a:p>
        </p:txBody>
      </p:sp>
      <p:pic>
        <p:nvPicPr>
          <p:cNvPr id="65" name="Graphic 64" descr="Web design with solid fill">
            <a:extLst>
              <a:ext uri="{FF2B5EF4-FFF2-40B4-BE49-F238E27FC236}">
                <a16:creationId xmlns:a16="http://schemas.microsoft.com/office/drawing/2014/main" id="{C3804B81-446A-67E0-79CA-14DC82EAE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3732" y="4328975"/>
            <a:ext cx="629141" cy="629141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AABB91-0ACA-C6A8-78E5-25C3A1F74605}"/>
              </a:ext>
            </a:extLst>
          </p:cNvPr>
          <p:cNvCxnSpPr>
            <a:stCxn id="49" idx="3"/>
            <a:endCxn id="30" idx="2"/>
          </p:cNvCxnSpPr>
          <p:nvPr/>
        </p:nvCxnSpPr>
        <p:spPr>
          <a:xfrm flipV="1">
            <a:off x="5761726" y="3429000"/>
            <a:ext cx="1870937" cy="2271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B8E9B16-D722-6A69-7E20-9B4171F8778F}"/>
              </a:ext>
            </a:extLst>
          </p:cNvPr>
          <p:cNvSpPr txBox="1"/>
          <p:nvPr/>
        </p:nvSpPr>
        <p:spPr>
          <a:xfrm>
            <a:off x="5761726" y="5780531"/>
            <a:ext cx="164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Final result raw data  </a:t>
            </a:r>
            <a:endParaRPr lang="en-SG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30945B-62C6-4BEA-B94E-19602BD41D64}"/>
              </a:ext>
            </a:extLst>
          </p:cNvPr>
          <p:cNvCxnSpPr>
            <a:cxnSpLocks/>
          </p:cNvCxnSpPr>
          <p:nvPr/>
        </p:nvCxnSpPr>
        <p:spPr>
          <a:xfrm>
            <a:off x="8132770" y="3456751"/>
            <a:ext cx="0" cy="90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B24D5-8F02-B2E0-F453-73FE5BCF8EE9}"/>
              </a:ext>
            </a:extLst>
          </p:cNvPr>
          <p:cNvSpPr txBox="1"/>
          <p:nvPr/>
        </p:nvSpPr>
        <p:spPr>
          <a:xfrm>
            <a:off x="8413407" y="4263760"/>
            <a:ext cx="1019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Result generation module</a:t>
            </a:r>
            <a:endParaRPr lang="en-SG" sz="1200" b="1" dirty="0"/>
          </a:p>
        </p:txBody>
      </p: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30DAE7FF-D3C2-EABD-E698-A764B3CA7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4914" y="5264000"/>
            <a:ext cx="480851" cy="48085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BFF5BD-E987-EB62-528D-A8AC2258493D}"/>
              </a:ext>
            </a:extLst>
          </p:cNvPr>
          <p:cNvSpPr txBox="1"/>
          <p:nvPr/>
        </p:nvSpPr>
        <p:spPr>
          <a:xfrm>
            <a:off x="7806742" y="5744851"/>
            <a:ext cx="1019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500 words summary </a:t>
            </a:r>
            <a:endParaRPr lang="en-SG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C6C36-E052-1B68-1808-10F2F2B437F4}"/>
              </a:ext>
            </a:extLst>
          </p:cNvPr>
          <p:cNvCxnSpPr>
            <a:cxnSpLocks/>
          </p:cNvCxnSpPr>
          <p:nvPr/>
        </p:nvCxnSpPr>
        <p:spPr>
          <a:xfrm>
            <a:off x="8108302" y="4844758"/>
            <a:ext cx="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B093DB-987B-01AC-2BAA-52FAB44C2646}"/>
              </a:ext>
            </a:extLst>
          </p:cNvPr>
          <p:cNvSpPr txBox="1"/>
          <p:nvPr/>
        </p:nvSpPr>
        <p:spPr>
          <a:xfrm>
            <a:off x="6566066" y="217578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design with solid fill">
            <a:extLst>
              <a:ext uri="{FF2B5EF4-FFF2-40B4-BE49-F238E27FC236}">
                <a16:creationId xmlns:a16="http://schemas.microsoft.com/office/drawing/2014/main" id="{EA13E16D-2760-8D6F-9070-EB7F45E3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06" y="2241716"/>
            <a:ext cx="838202" cy="838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4C4BC-45A4-8E04-5C40-FC6BA25B1932}"/>
              </a:ext>
            </a:extLst>
          </p:cNvPr>
          <p:cNvSpPr txBox="1"/>
          <p:nvPr/>
        </p:nvSpPr>
        <p:spPr>
          <a:xfrm>
            <a:off x="4482482" y="3108162"/>
            <a:ext cx="185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Browser Control </a:t>
            </a:r>
          </a:p>
          <a:p>
            <a:r>
              <a:rPr lang="en-SG" sz="1400" b="1" dirty="0"/>
              <a:t>MCP Agent </a:t>
            </a:r>
          </a:p>
        </p:txBody>
      </p:sp>
      <p:pic>
        <p:nvPicPr>
          <p:cNvPr id="6" name="Picture 4" descr="Google Chrome Icon Logo Clipart Png - SimilarPNG">
            <a:extLst>
              <a:ext uri="{FF2B5EF4-FFF2-40B4-BE49-F238E27FC236}">
                <a16:creationId xmlns:a16="http://schemas.microsoft.com/office/drawing/2014/main" id="{F4085A4E-2188-43BB-3C1D-A1FB7BCF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77" y="2382764"/>
            <a:ext cx="838202" cy="8382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epSeek Logo and symbol, meaning ...">
            <a:extLst>
              <a:ext uri="{FF2B5EF4-FFF2-40B4-BE49-F238E27FC236}">
                <a16:creationId xmlns:a16="http://schemas.microsoft.com/office/drawing/2014/main" id="{A00AE9A9-A4EF-4B1B-6842-3B8FBEBA5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38051" y="2359645"/>
            <a:ext cx="2060766" cy="7255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19E1C-AAAD-EFDB-58E5-02842EA1B8C6}"/>
              </a:ext>
            </a:extLst>
          </p:cNvPr>
          <p:cNvCxnSpPr>
            <a:cxnSpLocks/>
          </p:cNvCxnSpPr>
          <p:nvPr/>
        </p:nvCxnSpPr>
        <p:spPr>
          <a:xfrm flipH="1">
            <a:off x="3091889" y="2754586"/>
            <a:ext cx="156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41D43-0716-BFE2-F7CD-55D15EE461D8}"/>
              </a:ext>
            </a:extLst>
          </p:cNvPr>
          <p:cNvCxnSpPr>
            <a:cxnSpLocks/>
          </p:cNvCxnSpPr>
          <p:nvPr/>
        </p:nvCxnSpPr>
        <p:spPr>
          <a:xfrm flipV="1">
            <a:off x="5580908" y="2745531"/>
            <a:ext cx="2074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1A81D-44B1-AEF6-6F9A-F7D36B1B0797}"/>
              </a:ext>
            </a:extLst>
          </p:cNvPr>
          <p:cNvSpPr txBox="1"/>
          <p:nvPr/>
        </p:nvSpPr>
        <p:spPr>
          <a:xfrm>
            <a:off x="7838051" y="3167609"/>
            <a:ext cx="185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AI module </a:t>
            </a:r>
            <a:endParaRPr lang="en-SG" sz="1400" b="1" dirty="0"/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F8E88410-643B-DB97-CA9A-D45D69A23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06" y="1603623"/>
            <a:ext cx="546696" cy="5466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3A9FC-ED75-8192-5B59-D883923BB149}"/>
              </a:ext>
            </a:extLst>
          </p:cNvPr>
          <p:cNvSpPr txBox="1"/>
          <p:nvPr/>
        </p:nvSpPr>
        <p:spPr>
          <a:xfrm>
            <a:off x="4697926" y="138700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563A2-5D1E-5272-85FD-B5FE13879D81}"/>
              </a:ext>
            </a:extLst>
          </p:cNvPr>
          <p:cNvCxnSpPr/>
          <p:nvPr/>
        </p:nvCxnSpPr>
        <p:spPr>
          <a:xfrm>
            <a:off x="5008743" y="214097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C9099-A371-B414-58DA-E06B60D29D6F}"/>
              </a:ext>
            </a:extLst>
          </p:cNvPr>
          <p:cNvSpPr txBox="1"/>
          <p:nvPr/>
        </p:nvSpPr>
        <p:spPr>
          <a:xfrm>
            <a:off x="5016055" y="2095499"/>
            <a:ext cx="15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User’s request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1D380-EE85-B0C8-B676-3198CDB79308}"/>
              </a:ext>
            </a:extLst>
          </p:cNvPr>
          <p:cNvSpPr txBox="1"/>
          <p:nvPr/>
        </p:nvSpPr>
        <p:spPr>
          <a:xfrm>
            <a:off x="3131764" y="2504297"/>
            <a:ext cx="1591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Browser Control API call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437B7-FAF7-C181-C975-1CAFB67A6B75}"/>
              </a:ext>
            </a:extLst>
          </p:cNvPr>
          <p:cNvSpPr txBox="1"/>
          <p:nvPr/>
        </p:nvSpPr>
        <p:spPr>
          <a:xfrm>
            <a:off x="5692043" y="2468404"/>
            <a:ext cx="2146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Prompt and web contents for deep seek make response 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83009-CCE5-82D4-7402-DADD4C0DC23E}"/>
              </a:ext>
            </a:extLst>
          </p:cNvPr>
          <p:cNvSpPr txBox="1"/>
          <p:nvPr/>
        </p:nvSpPr>
        <p:spPr>
          <a:xfrm>
            <a:off x="2063489" y="2074987"/>
            <a:ext cx="1001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Browser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041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211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2025-03-10T00:27:45Z</dcterms:created>
  <dcterms:modified xsi:type="dcterms:W3CDTF">2025-03-22T14:22:25Z</dcterms:modified>
</cp:coreProperties>
</file>