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DECA-7D60-2967-850F-5904CF33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8B0D7-79FE-0B68-4128-2CCE2EC92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0A56-7CB3-B401-4D8C-1087E85B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4766-A83B-B621-51A2-598B3ED9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540B-BD81-F3A8-CE07-73884C3C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9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E553-13C2-0EB9-3796-531004A7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F397-D218-5A3C-760D-236F5F84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1BB9-9200-E911-E576-BF2401B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5A0D-AB66-730D-C147-86BBA8AE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E9EB-340C-4B61-15DA-2D43C6BB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6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0C10E-E690-B1A6-E1A0-A5FD08121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F4755-66F5-2EBA-7BEB-BDAC2738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5EB5-911E-73CF-DEBC-C81A1DF9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1D5A-3FC7-E768-B000-30A84E5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E724-CC7A-08B8-216E-24E49BF6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6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4296-7CE8-3B00-681C-12EB79FD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C5D1-9D79-32BA-A364-D34206A2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AA79-D5DA-9922-5913-949B4278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99C9-CCBC-0933-8C16-8B1B7819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F261-70A9-A0D4-A89C-8CC18FC6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1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9638-AD82-CD78-CDD2-C244E097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A9051-BA4E-86AD-DE9C-8BF908E9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6F92-FF1E-EB7E-97EB-D2EE16D4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EC6B-EBAE-A7D3-53A1-BFADEF1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90E9-49CA-125B-1B6B-FA623F7B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6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0498-7369-8238-DE43-D992F508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C902-7B74-803F-1CB6-0B7F4F116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564D3-4BA8-BD10-D4A7-D019B7F3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FE6FB-DC5C-4BE3-D21B-E5EFF787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68811-C8C9-5563-B67C-6AC3D372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D9F9-CCDE-EFB9-7468-5316EBDF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05F-BA75-E564-72BF-FE3D408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779E-5D01-E93B-0FF2-92F76A53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B551-9F9D-33B9-4E76-D7BA0D27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F01B9-89CA-606A-76B9-096E0EEE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49B7C-F88C-7912-80B9-D2E5AAFB6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1226E-91EB-F0C6-0B2D-7245702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EFB4C-FD47-7CCD-95F9-E8A5544C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E19D9-E457-83C2-878E-A885D5DB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31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9F42-4B8C-63B8-0C50-969E34CF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62D0-89F9-B266-82BA-56CFA863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A0E2-E33E-1B02-CF12-0ABCB5EF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CDA5A-BC50-A5E3-299E-456DB048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7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BD5BF-58C8-6B7D-5F8C-0E2A57C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DF70A-17FC-06A7-8CD9-33B7A2DA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A3A0-A3A4-9E74-E9F8-50815CE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21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848E-5FEB-1D56-D89D-C9D00DD8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CCF-E660-8464-C05F-C91CEE36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BA7FF-4234-C6DA-BB16-9A737B0A9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40143-EB34-4BDD-88CF-710BF271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08DF0-5C40-E29E-37AA-5725CA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4277-B409-0C26-B96A-69F5633A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8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B3A-BB1F-C209-5197-AA949321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4129E-D389-1FEF-8297-D8ABB4963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199E-2B2D-072C-F8C1-6A379151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38F3-DD3A-220F-41CB-2C671732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8383A-146E-982C-F075-3F884B96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3A2BE-8D25-9991-A63F-0DFCF18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72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5ED44-404A-AD0F-BE82-71C989CB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7B62-7623-9285-924C-B0B4E86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1428-EE61-EFEE-09B4-1EE5EE5AD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6D26-9DE3-BAA7-914F-1364A6A7E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B932-F603-5C32-DCCE-65C31C438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67B9B8F5-E1DD-BFEB-5326-AE2902CA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06" y="1743636"/>
            <a:ext cx="822241" cy="8222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687146-3EF8-7015-F304-DF8D0CA7E840}"/>
              </a:ext>
            </a:extLst>
          </p:cNvPr>
          <p:cNvSpPr/>
          <p:nvPr/>
        </p:nvSpPr>
        <p:spPr>
          <a:xfrm>
            <a:off x="6144163" y="1741844"/>
            <a:ext cx="774078" cy="964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36214-492F-28D7-E65B-88124F0602BD}"/>
              </a:ext>
            </a:extLst>
          </p:cNvPr>
          <p:cNvSpPr txBox="1"/>
          <p:nvPr/>
        </p:nvSpPr>
        <p:spPr>
          <a:xfrm>
            <a:off x="1824706" y="1435859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771F214B-12ED-6754-14BA-D549CF55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73" y="1756903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58BA61-16A9-E553-97C4-21531D7884F3}"/>
              </a:ext>
            </a:extLst>
          </p:cNvPr>
          <p:cNvSpPr txBox="1"/>
          <p:nvPr/>
        </p:nvSpPr>
        <p:spPr>
          <a:xfrm>
            <a:off x="5982177" y="1434066"/>
            <a:ext cx="19182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89FD40-BDE8-0E0E-FA3F-A72AAD76C4EB}"/>
              </a:ext>
            </a:extLst>
          </p:cNvPr>
          <p:cNvCxnSpPr>
            <a:cxnSpLocks/>
          </p:cNvCxnSpPr>
          <p:nvPr/>
        </p:nvCxnSpPr>
        <p:spPr>
          <a:xfrm flipH="1">
            <a:off x="2646947" y="1864162"/>
            <a:ext cx="344905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8F4C06-4D6E-60CB-3B49-F062A97D1895}"/>
              </a:ext>
            </a:extLst>
          </p:cNvPr>
          <p:cNvCxnSpPr>
            <a:cxnSpLocks/>
          </p:cNvCxnSpPr>
          <p:nvPr/>
        </p:nvCxnSpPr>
        <p:spPr>
          <a:xfrm>
            <a:off x="2646947" y="2009887"/>
            <a:ext cx="34972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5CB9FF-0FD4-D23B-5FD4-B30034877956}"/>
              </a:ext>
            </a:extLst>
          </p:cNvPr>
          <p:cNvSpPr txBox="1"/>
          <p:nvPr/>
        </p:nvSpPr>
        <p:spPr>
          <a:xfrm>
            <a:off x="3874943" y="1069318"/>
            <a:ext cx="118072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time 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A596C63-6C9E-FF2E-C6D2-30F6A8DD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83" y="2232262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E02948-5E9F-7554-1672-A58B9F0AF98E}"/>
              </a:ext>
            </a:extLst>
          </p:cNvPr>
          <p:cNvSpPr txBox="1"/>
          <p:nvPr/>
        </p:nvSpPr>
        <p:spPr>
          <a:xfrm>
            <a:off x="5055670" y="1584923"/>
            <a:ext cx="118072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request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FA13DB-0145-5D66-4B41-59670C45455C}"/>
              </a:ext>
            </a:extLst>
          </p:cNvPr>
          <p:cNvCxnSpPr>
            <a:cxnSpLocks/>
          </p:cNvCxnSpPr>
          <p:nvPr/>
        </p:nvCxnSpPr>
        <p:spPr>
          <a:xfrm flipH="1">
            <a:off x="2639541" y="2236114"/>
            <a:ext cx="344905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16A25D-0A26-14D9-7D6E-6F051B0966F5}"/>
              </a:ext>
            </a:extLst>
          </p:cNvPr>
          <p:cNvSpPr txBox="1"/>
          <p:nvPr/>
        </p:nvSpPr>
        <p:spPr>
          <a:xfrm>
            <a:off x="4334446" y="1988950"/>
            <a:ext cx="191928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6B42D-360F-24D9-DAF4-1572DFE3755C}"/>
              </a:ext>
            </a:extLst>
          </p:cNvPr>
          <p:cNvCxnSpPr>
            <a:cxnSpLocks/>
          </p:cNvCxnSpPr>
          <p:nvPr/>
        </p:nvCxnSpPr>
        <p:spPr>
          <a:xfrm>
            <a:off x="2646947" y="2469426"/>
            <a:ext cx="344905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9A20A9-97F8-E7A8-DD78-DFF78B47C97A}"/>
              </a:ext>
            </a:extLst>
          </p:cNvPr>
          <p:cNvSpPr txBox="1"/>
          <p:nvPr/>
        </p:nvSpPr>
        <p:spPr>
          <a:xfrm>
            <a:off x="2674877" y="1775938"/>
            <a:ext cx="14001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response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0399DD-67D8-B9F8-14E7-7CDC3F4EAAF4}"/>
              </a:ext>
            </a:extLst>
          </p:cNvPr>
          <p:cNvSpPr txBox="1"/>
          <p:nvPr/>
        </p:nvSpPr>
        <p:spPr>
          <a:xfrm>
            <a:off x="2583366" y="2201304"/>
            <a:ext cx="20936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64C708-000A-83CA-6B42-049FF1440495}"/>
              </a:ext>
            </a:extLst>
          </p:cNvPr>
          <p:cNvCxnSpPr/>
          <p:nvPr/>
        </p:nvCxnSpPr>
        <p:spPr>
          <a:xfrm flipH="1">
            <a:off x="1417320" y="2201304"/>
            <a:ext cx="5303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8F713D-7C50-B19B-71D0-8A0E8C4CA9EC}"/>
              </a:ext>
            </a:extLst>
          </p:cNvPr>
          <p:cNvCxnSpPr>
            <a:cxnSpLocks/>
          </p:cNvCxnSpPr>
          <p:nvPr/>
        </p:nvCxnSpPr>
        <p:spPr>
          <a:xfrm>
            <a:off x="1423017" y="2224218"/>
            <a:ext cx="0" cy="2452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2256C7-71F6-9B31-014F-3949E981ABD7}"/>
              </a:ext>
            </a:extLst>
          </p:cNvPr>
          <p:cNvCxnSpPr>
            <a:cxnSpLocks/>
          </p:cNvCxnSpPr>
          <p:nvPr/>
        </p:nvCxnSpPr>
        <p:spPr>
          <a:xfrm>
            <a:off x="1417320" y="2454834"/>
            <a:ext cx="5577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4E6C1D-C036-A9B0-847B-BC1492D6884E}"/>
              </a:ext>
            </a:extLst>
          </p:cNvPr>
          <p:cNvSpPr txBox="1"/>
          <p:nvPr/>
        </p:nvSpPr>
        <p:spPr>
          <a:xfrm>
            <a:off x="842204" y="1643126"/>
            <a:ext cx="115023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Internal file processing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5900D900-E61F-4BA9-721E-E24BAA5EC142}"/>
              </a:ext>
            </a:extLst>
          </p:cNvPr>
          <p:cNvSpPr/>
          <p:nvPr/>
        </p:nvSpPr>
        <p:spPr>
          <a:xfrm rot="5400000">
            <a:off x="4238186" y="-178444"/>
            <a:ext cx="266572" cy="3305052"/>
          </a:xfrm>
          <a:prstGeom prst="leftBrac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9694E37C-68D2-4E2D-3D83-45FE49D7CB20}"/>
              </a:ext>
            </a:extLst>
          </p:cNvPr>
          <p:cNvSpPr/>
          <p:nvPr/>
        </p:nvSpPr>
        <p:spPr>
          <a:xfrm rot="16200000">
            <a:off x="3647457" y="546901"/>
            <a:ext cx="266572" cy="4726841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874ED1-1F5D-0189-B923-F3241080274C}"/>
              </a:ext>
            </a:extLst>
          </p:cNvPr>
          <p:cNvSpPr txBox="1"/>
          <p:nvPr/>
        </p:nvSpPr>
        <p:spPr>
          <a:xfrm>
            <a:off x="3630177" y="3043608"/>
            <a:ext cx="346556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request response time t1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21910D-2A3B-A2B2-1405-40DAAE141426}"/>
              </a:ext>
            </a:extLst>
          </p:cNvPr>
          <p:cNvCxnSpPr>
            <a:cxnSpLocks/>
          </p:cNvCxnSpPr>
          <p:nvPr/>
        </p:nvCxnSpPr>
        <p:spPr>
          <a:xfrm>
            <a:off x="1975104" y="2454834"/>
            <a:ext cx="0" cy="672414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C8A022-DE63-A4B7-6E69-2F00E94CBE93}"/>
              </a:ext>
            </a:extLst>
          </p:cNvPr>
          <p:cNvCxnSpPr>
            <a:cxnSpLocks/>
          </p:cNvCxnSpPr>
          <p:nvPr/>
        </p:nvCxnSpPr>
        <p:spPr>
          <a:xfrm>
            <a:off x="1405127" y="2469426"/>
            <a:ext cx="0" cy="657822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D54E4D-4FC7-0482-E47C-E0FCF64E1F7E}"/>
              </a:ext>
            </a:extLst>
          </p:cNvPr>
          <p:cNvCxnSpPr/>
          <p:nvPr/>
        </p:nvCxnSpPr>
        <p:spPr>
          <a:xfrm>
            <a:off x="1405127" y="3043608"/>
            <a:ext cx="54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FF3B8C3-101C-6D5F-94B4-9DA35B6BF090}"/>
              </a:ext>
            </a:extLst>
          </p:cNvPr>
          <p:cNvSpPr txBox="1"/>
          <p:nvPr/>
        </p:nvSpPr>
        <p:spPr>
          <a:xfrm>
            <a:off x="1252493" y="3088800"/>
            <a:ext cx="221308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 Request Preprocessing Delay t1-t0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81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</cp:revision>
  <dcterms:created xsi:type="dcterms:W3CDTF">2024-11-02T08:08:56Z</dcterms:created>
  <dcterms:modified xsi:type="dcterms:W3CDTF">2024-11-02T08:35:31Z</dcterms:modified>
</cp:coreProperties>
</file>