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ECA-7D60-2967-850F-5904CF33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8B0D7-79FE-0B68-4128-2CCE2EC9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0A56-7CB3-B401-4D8C-1087E85B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4766-A83B-B621-51A2-598B3ED9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540B-BD81-F3A8-CE07-73884C3C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553-13C2-0EB9-3796-531004A7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F397-D218-5A3C-760D-236F5F84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1BB9-9200-E911-E576-BF2401B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5A0D-AB66-730D-C147-86BBA8A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E9EB-340C-4B61-15DA-2D43C6BB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6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0C10E-E690-B1A6-E1A0-A5FD08121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F4755-66F5-2EBA-7BEB-BDAC2738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5EB5-911E-73CF-DEBC-C81A1DF9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1D5A-3FC7-E768-B000-30A84E5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E724-CC7A-08B8-216E-24E49BF6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4296-7CE8-3B00-681C-12EB79FD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C5D1-9D79-32BA-A364-D34206A2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AA79-D5DA-9922-5913-949B4278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99C9-CCBC-0933-8C16-8B1B7819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F261-70A9-A0D4-A89C-8CC18FC6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1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9638-AD82-CD78-CDD2-C244E097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9051-BA4E-86AD-DE9C-8BF908E9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6F92-FF1E-EB7E-97EB-D2EE16D4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EC6B-EBAE-A7D3-53A1-BFADEF1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90E9-49CA-125B-1B6B-FA623F7B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6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0498-7369-8238-DE43-D992F50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C902-7B74-803F-1CB6-0B7F4F116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564D3-4BA8-BD10-D4A7-D019B7F3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FE6FB-DC5C-4BE3-D21B-E5EFF78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8811-C8C9-5563-B67C-6AC3D372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D9F9-CCDE-EFB9-7468-5316EBDF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05F-BA75-E564-72BF-FE3D408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779E-5D01-E93B-0FF2-92F76A53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B551-9F9D-33B9-4E76-D7BA0D27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F01B9-89CA-606A-76B9-096E0EEE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49B7C-F88C-7912-80B9-D2E5AAFB6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1226E-91EB-F0C6-0B2D-7245702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EFB4C-FD47-7CCD-95F9-E8A5544C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19D9-E457-83C2-878E-A885D5DB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3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9F42-4B8C-63B8-0C50-969E34CF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62D0-89F9-B266-82BA-56CFA863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A0E2-E33E-1B02-CF12-0ABCB5EF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CDA5A-BC50-A5E3-299E-456DB048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7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BD5BF-58C8-6B7D-5F8C-0E2A57C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DF70A-17FC-06A7-8CD9-33B7A2D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A3A0-A3A4-9E74-E9F8-50815CE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21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848E-5FEB-1D56-D89D-C9D00DD8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CCF-E660-8464-C05F-C91CEE36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BA7FF-4234-C6DA-BB16-9A737B0A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40143-EB34-4BDD-88CF-710BF271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08DF0-5C40-E29E-37AA-5725CA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4277-B409-0C26-B96A-69F5633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8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B3A-BB1F-C209-5197-AA949321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129E-D389-1FEF-8297-D8ABB4963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199E-2B2D-072C-F8C1-6A379151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38F3-DD3A-220F-41CB-2C671732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383A-146E-982C-F075-3F884B9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A2BE-8D25-9991-A63F-0DFCF18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72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5ED44-404A-AD0F-BE82-71C989CB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7B62-7623-9285-924C-B0B4E86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1428-EE61-EFEE-09B4-1EE5EE5A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6D26-9DE3-BAA7-914F-1364A6A7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B932-F603-5C32-DCCE-65C31C43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4.svg"/><Relationship Id="rId10" Type="http://schemas.openxmlformats.org/officeDocument/2006/relationships/image" Target="../media/image16.sv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3F7D841-53E3-0697-6F73-8F288F16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5"/>
          <a:stretch/>
        </p:blipFill>
        <p:spPr>
          <a:xfrm>
            <a:off x="2803959" y="3389286"/>
            <a:ext cx="1978353" cy="18967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FC38AA-262B-ABE8-1F55-0D45F6AA7F74}"/>
              </a:ext>
            </a:extLst>
          </p:cNvPr>
          <p:cNvSpPr/>
          <p:nvPr/>
        </p:nvSpPr>
        <p:spPr>
          <a:xfrm>
            <a:off x="840479" y="1149524"/>
            <a:ext cx="4051562" cy="47213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89C7C-14FC-5D6D-6497-B1FD97576FA6}"/>
              </a:ext>
            </a:extLst>
          </p:cNvPr>
          <p:cNvSpPr txBox="1"/>
          <p:nvPr/>
        </p:nvSpPr>
        <p:spPr>
          <a:xfrm>
            <a:off x="840479" y="5257181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9C0833-15C4-55DF-4BD1-1EC758FC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3" y="1266492"/>
            <a:ext cx="3786119" cy="20519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6E219-59DC-F19A-6F59-850CEB799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93" y="3389286"/>
            <a:ext cx="1736924" cy="19046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D14B58-21EC-BC82-CF32-4FF079CCA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185" y="1149817"/>
            <a:ext cx="1508955" cy="912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88CA20-CDC5-4E32-2DC6-2F62646A5B52}"/>
              </a:ext>
            </a:extLst>
          </p:cNvPr>
          <p:cNvSpPr txBox="1"/>
          <p:nvPr/>
        </p:nvSpPr>
        <p:spPr>
          <a:xfrm>
            <a:off x="840479" y="606340"/>
            <a:ext cx="9273559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 : Data Transmission Latency SIEM Log Analysis Dashboard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057EBC8-1D13-B36E-02E7-278A5DA6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448" y="3321081"/>
            <a:ext cx="713233" cy="452383"/>
          </a:xfrm>
          <a:prstGeom prst="rect">
            <a:avLst/>
          </a:prstGeom>
        </p:spPr>
      </p:pic>
      <p:pic>
        <p:nvPicPr>
          <p:cNvPr id="38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88013AE-40E8-8335-54CC-14142AEE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92" y="1266492"/>
            <a:ext cx="542877" cy="5428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7DC7AD-77B1-4C25-26D1-2B6AF9AA4AC3}"/>
              </a:ext>
            </a:extLst>
          </p:cNvPr>
          <p:cNvSpPr txBox="1"/>
          <p:nvPr/>
        </p:nvSpPr>
        <p:spPr>
          <a:xfrm>
            <a:off x="8522653" y="1263163"/>
            <a:ext cx="129874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Cloud File storage 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0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7B502E24-21AB-D53C-051F-E4CD4FD1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77" y="4057533"/>
            <a:ext cx="645560" cy="6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1B189A-F7AE-D705-1E96-D98260309C08}"/>
              </a:ext>
            </a:extLst>
          </p:cNvPr>
          <p:cNvSpPr/>
          <p:nvPr/>
        </p:nvSpPr>
        <p:spPr>
          <a:xfrm>
            <a:off x="7959292" y="5375545"/>
            <a:ext cx="652389" cy="645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041E517-D07C-0AEC-4222-AD24DD6B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22" y="5463823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5E72B0-C976-C23E-8FAA-0722DAD956B4}"/>
              </a:ext>
            </a:extLst>
          </p:cNvPr>
          <p:cNvSpPr txBox="1"/>
          <p:nvPr/>
        </p:nvSpPr>
        <p:spPr>
          <a:xfrm>
            <a:off x="8615498" y="5375545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71472-0575-E47E-815F-028109C7B9A4}"/>
              </a:ext>
            </a:extLst>
          </p:cNvPr>
          <p:cNvSpPr txBox="1"/>
          <p:nvPr/>
        </p:nvSpPr>
        <p:spPr>
          <a:xfrm>
            <a:off x="8589933" y="3266438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7B0D30-1B87-6C54-4BE5-715F4AED701B}"/>
              </a:ext>
            </a:extLst>
          </p:cNvPr>
          <p:cNvSpPr txBox="1"/>
          <p:nvPr/>
        </p:nvSpPr>
        <p:spPr>
          <a:xfrm>
            <a:off x="8569063" y="4070824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D88D54-A7B1-B2B5-8BD6-CAA087838494}"/>
              </a:ext>
            </a:extLst>
          </p:cNvPr>
          <p:cNvCxnSpPr>
            <a:cxnSpLocks/>
          </p:cNvCxnSpPr>
          <p:nvPr/>
        </p:nvCxnSpPr>
        <p:spPr>
          <a:xfrm flipV="1">
            <a:off x="8429100" y="4579778"/>
            <a:ext cx="0" cy="795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5ECC56-C265-78D6-3517-0C0044EB642C}"/>
              </a:ext>
            </a:extLst>
          </p:cNvPr>
          <p:cNvSpPr txBox="1"/>
          <p:nvPr/>
        </p:nvSpPr>
        <p:spPr>
          <a:xfrm>
            <a:off x="8494529" y="4676360"/>
            <a:ext cx="107744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File/Data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321ED-209E-CB60-4DAF-765ADFB2EE47}"/>
              </a:ext>
            </a:extLst>
          </p:cNvPr>
          <p:cNvCxnSpPr>
            <a:cxnSpLocks/>
          </p:cNvCxnSpPr>
          <p:nvPr/>
        </p:nvCxnSpPr>
        <p:spPr>
          <a:xfrm flipV="1">
            <a:off x="8410688" y="3773464"/>
            <a:ext cx="0" cy="39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63FE90-0AA5-A443-95E3-C3887C7C5318}"/>
              </a:ext>
            </a:extLst>
          </p:cNvPr>
          <p:cNvCxnSpPr>
            <a:cxnSpLocks/>
          </p:cNvCxnSpPr>
          <p:nvPr/>
        </p:nvCxnSpPr>
        <p:spPr>
          <a:xfrm flipH="1" flipV="1">
            <a:off x="8410688" y="1883664"/>
            <a:ext cx="18412" cy="14439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92F32-7F15-EF19-07C6-61B81857A1C0}"/>
              </a:ext>
            </a:extLst>
          </p:cNvPr>
          <p:cNvCxnSpPr>
            <a:cxnSpLocks/>
          </p:cNvCxnSpPr>
          <p:nvPr/>
        </p:nvCxnSpPr>
        <p:spPr>
          <a:xfrm>
            <a:off x="8063438" y="1883664"/>
            <a:ext cx="0" cy="14374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01F80A-AB8C-0C3B-617F-31A40DA66EF0}"/>
              </a:ext>
            </a:extLst>
          </p:cNvPr>
          <p:cNvCxnSpPr>
            <a:cxnSpLocks/>
          </p:cNvCxnSpPr>
          <p:nvPr/>
        </p:nvCxnSpPr>
        <p:spPr>
          <a:xfrm>
            <a:off x="8063438" y="3773464"/>
            <a:ext cx="0" cy="39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4F74CF-2FF2-89B0-6CD3-D80D3B083C99}"/>
              </a:ext>
            </a:extLst>
          </p:cNvPr>
          <p:cNvCxnSpPr>
            <a:cxnSpLocks/>
          </p:cNvCxnSpPr>
          <p:nvPr/>
        </p:nvCxnSpPr>
        <p:spPr>
          <a:xfrm>
            <a:off x="8045248" y="4607635"/>
            <a:ext cx="0" cy="7679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3F6BD8F8-5B1D-DF84-8707-6A44451801F1}"/>
              </a:ext>
            </a:extLst>
          </p:cNvPr>
          <p:cNvSpPr/>
          <p:nvPr/>
        </p:nvSpPr>
        <p:spPr>
          <a:xfrm>
            <a:off x="7579248" y="2015155"/>
            <a:ext cx="1448440" cy="669573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631A3F-5570-E5C4-D05A-8F0DC3E12D7F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370064" y="3547271"/>
            <a:ext cx="52838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2472BAB4-DC89-044D-2C1A-2949829E3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9179" y="3296659"/>
            <a:ext cx="501225" cy="501225"/>
          </a:xfrm>
          <a:prstGeom prst="rect">
            <a:avLst/>
          </a:prstGeom>
        </p:spPr>
      </p:pic>
      <p:pic>
        <p:nvPicPr>
          <p:cNvPr id="74" name="Graphic 73" descr="Document with solid fill">
            <a:extLst>
              <a:ext uri="{FF2B5EF4-FFF2-40B4-BE49-F238E27FC236}">
                <a16:creationId xmlns:a16="http://schemas.microsoft.com/office/drawing/2014/main" id="{12FCD4D6-1845-AA21-3B88-B529A80CC4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3579" y="4146442"/>
            <a:ext cx="501225" cy="501225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D358A-0D59-8F31-9C23-4EE12546D015}"/>
              </a:ext>
            </a:extLst>
          </p:cNvPr>
          <p:cNvCxnSpPr>
            <a:cxnSpLocks/>
          </p:cNvCxnSpPr>
          <p:nvPr/>
        </p:nvCxnSpPr>
        <p:spPr>
          <a:xfrm flipH="1">
            <a:off x="7370064" y="4389742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7A8FDE-C172-CB39-C264-F404ED887AAA}"/>
              </a:ext>
            </a:extLst>
          </p:cNvPr>
          <p:cNvCxnSpPr>
            <a:cxnSpLocks/>
          </p:cNvCxnSpPr>
          <p:nvPr/>
        </p:nvCxnSpPr>
        <p:spPr>
          <a:xfrm flipH="1">
            <a:off x="7384979" y="5698325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Document with solid fill">
            <a:extLst>
              <a:ext uri="{FF2B5EF4-FFF2-40B4-BE49-F238E27FC236}">
                <a16:creationId xmlns:a16="http://schemas.microsoft.com/office/drawing/2014/main" id="{A4357E95-6274-C05E-71F1-DEB9231D3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0298" y="5436927"/>
            <a:ext cx="501225" cy="50122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EA6ECE6-631D-19FE-ABEA-4AD2A342735B}"/>
              </a:ext>
            </a:extLst>
          </p:cNvPr>
          <p:cNvSpPr txBox="1"/>
          <p:nvPr/>
        </p:nvSpPr>
        <p:spPr>
          <a:xfrm>
            <a:off x="7279322" y="4610748"/>
            <a:ext cx="79287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File/Data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57EFD9-48FC-590D-033F-6DFACE2472BA}"/>
              </a:ext>
            </a:extLst>
          </p:cNvPr>
          <p:cNvSpPr txBox="1"/>
          <p:nvPr/>
        </p:nvSpPr>
        <p:spPr>
          <a:xfrm>
            <a:off x="6450009" y="3069312"/>
            <a:ext cx="144843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Firewall 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528583-354F-1216-5698-3D5410E92B65}"/>
              </a:ext>
            </a:extLst>
          </p:cNvPr>
          <p:cNvSpPr txBox="1"/>
          <p:nvPr/>
        </p:nvSpPr>
        <p:spPr>
          <a:xfrm>
            <a:off x="6495939" y="3897480"/>
            <a:ext cx="144843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Switch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E4249B-7D14-9CDF-21FC-D6DC076C6F22}"/>
              </a:ext>
            </a:extLst>
          </p:cNvPr>
          <p:cNvSpPr txBox="1"/>
          <p:nvPr/>
        </p:nvSpPr>
        <p:spPr>
          <a:xfrm>
            <a:off x="6588402" y="5208916"/>
            <a:ext cx="144843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1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E0E60A3-66DB-B36D-48CE-28A7B9AC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36" y="4239609"/>
            <a:ext cx="581082" cy="5810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A34FF16-2867-8D9F-20BC-EC84B047CEDA}"/>
              </a:ext>
            </a:extLst>
          </p:cNvPr>
          <p:cNvCxnSpPr>
            <a:endCxn id="91" idx="0"/>
          </p:cNvCxnSpPr>
          <p:nvPr/>
        </p:nvCxnSpPr>
        <p:spPr>
          <a:xfrm rot="10800000" flipV="1">
            <a:off x="6083677" y="3563449"/>
            <a:ext cx="745502" cy="676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F0A9630-BD68-5245-3DF0-F2F6B3AD6796}"/>
              </a:ext>
            </a:extLst>
          </p:cNvPr>
          <p:cNvCxnSpPr>
            <a:cxnSpLocks/>
          </p:cNvCxnSpPr>
          <p:nvPr/>
        </p:nvCxnSpPr>
        <p:spPr>
          <a:xfrm flipH="1">
            <a:off x="6374218" y="4405676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4C2E053-28BC-A2BB-A77C-56621EB47A99}"/>
              </a:ext>
            </a:extLst>
          </p:cNvPr>
          <p:cNvCxnSpPr>
            <a:cxnSpLocks/>
            <a:stCxn id="80" idx="1"/>
            <a:endCxn id="91" idx="2"/>
          </p:cNvCxnSpPr>
          <p:nvPr/>
        </p:nvCxnSpPr>
        <p:spPr>
          <a:xfrm rot="10800000">
            <a:off x="6083678" y="4820692"/>
            <a:ext cx="836621" cy="866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2CADF6-778A-5633-AD4C-5F0121A9CE88}"/>
              </a:ext>
            </a:extLst>
          </p:cNvPr>
          <p:cNvSpPr txBox="1"/>
          <p:nvPr/>
        </p:nvSpPr>
        <p:spPr>
          <a:xfrm>
            <a:off x="5225941" y="3615105"/>
            <a:ext cx="135697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log processing program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3A1F53-6EFE-B091-3415-E860FFB68F19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4901185" y="4530150"/>
            <a:ext cx="891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1A3021B-621C-20C9-BB4C-1F685D55226D}"/>
              </a:ext>
            </a:extLst>
          </p:cNvPr>
          <p:cNvSpPr txBox="1"/>
          <p:nvPr/>
        </p:nvSpPr>
        <p:spPr>
          <a:xfrm>
            <a:off x="4876283" y="4643769"/>
            <a:ext cx="119154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Processed latency log 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11A07D6-9418-E333-F7C7-107DA68615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1153" y="2647203"/>
            <a:ext cx="390246" cy="4326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7D7F06-D542-D3BF-3BB1-F904FBA280F0}"/>
              </a:ext>
            </a:extLst>
          </p:cNvPr>
          <p:cNvCxnSpPr>
            <a:cxnSpLocks/>
          </p:cNvCxnSpPr>
          <p:nvPr/>
        </p:nvCxnSpPr>
        <p:spPr>
          <a:xfrm flipH="1">
            <a:off x="8429100" y="3919767"/>
            <a:ext cx="1197176" cy="1375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B41327-2DBF-A61E-EB9C-C91213DA3128}"/>
              </a:ext>
            </a:extLst>
          </p:cNvPr>
          <p:cNvCxnSpPr>
            <a:stCxn id="104" idx="2"/>
          </p:cNvCxnSpPr>
          <p:nvPr/>
        </p:nvCxnSpPr>
        <p:spPr>
          <a:xfrm>
            <a:off x="9626276" y="3079868"/>
            <a:ext cx="0" cy="839899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74CADDE-0671-1E12-3445-21491E8EEB7F}"/>
              </a:ext>
            </a:extLst>
          </p:cNvPr>
          <p:cNvSpPr txBox="1"/>
          <p:nvPr/>
        </p:nvSpPr>
        <p:spPr>
          <a:xfrm>
            <a:off x="9409604" y="3205117"/>
            <a:ext cx="82359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MitM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Attack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E50227-1A2A-D44E-2149-77998B7DF794}"/>
              </a:ext>
            </a:extLst>
          </p:cNvPr>
          <p:cNvSpPr txBox="1"/>
          <p:nvPr/>
        </p:nvSpPr>
        <p:spPr>
          <a:xfrm>
            <a:off x="5826242" y="2147445"/>
            <a:ext cx="13569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EEFD7444-B331-710C-8124-D5B7C258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3" y="2256532"/>
            <a:ext cx="468029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DD303CC7-681E-E5AF-7F11-6C7E5F7F0453}"/>
              </a:ext>
            </a:extLst>
          </p:cNvPr>
          <p:cNvSpPr/>
          <p:nvPr/>
        </p:nvSpPr>
        <p:spPr>
          <a:xfrm>
            <a:off x="4947302" y="2504747"/>
            <a:ext cx="504048" cy="164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C914B25-026F-B982-52EE-994528AC0079}"/>
              </a:ext>
            </a:extLst>
          </p:cNvPr>
          <p:cNvCxnSpPr>
            <a:stCxn id="113" idx="2"/>
            <a:endCxn id="104" idx="1"/>
          </p:cNvCxnSpPr>
          <p:nvPr/>
        </p:nvCxnSpPr>
        <p:spPr>
          <a:xfrm rot="16200000" flipH="1">
            <a:off x="7507974" y="940357"/>
            <a:ext cx="104242" cy="374211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B5F1262-CD39-80B8-D941-1A09EBC7413D}"/>
              </a:ext>
            </a:extLst>
          </p:cNvPr>
          <p:cNvSpPr txBox="1"/>
          <p:nvPr/>
        </p:nvSpPr>
        <p:spPr>
          <a:xfrm>
            <a:off x="6112320" y="2598040"/>
            <a:ext cx="15837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Detect the attack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0AA10B1-F57D-FDEB-806E-84167551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38" y="2191692"/>
            <a:ext cx="822241" cy="822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13562-D482-FF26-CCAA-D033CA3B6377}"/>
              </a:ext>
            </a:extLst>
          </p:cNvPr>
          <p:cNvSpPr/>
          <p:nvPr/>
        </p:nvSpPr>
        <p:spPr>
          <a:xfrm>
            <a:off x="7131715" y="2259464"/>
            <a:ext cx="774078" cy="7544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77CD5-DBF7-7697-55DE-E6932FACA7E5}"/>
              </a:ext>
            </a:extLst>
          </p:cNvPr>
          <p:cNvSpPr txBox="1"/>
          <p:nvPr/>
        </p:nvSpPr>
        <p:spPr>
          <a:xfrm>
            <a:off x="2309338" y="1883915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3756E81-68A5-164B-E337-BE42AB25D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89" y="2435212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59CB0-B64D-5536-02D4-2FE22ABC0E69}"/>
              </a:ext>
            </a:extLst>
          </p:cNvPr>
          <p:cNvSpPr txBox="1"/>
          <p:nvPr/>
        </p:nvSpPr>
        <p:spPr>
          <a:xfrm>
            <a:off x="6969729" y="1951687"/>
            <a:ext cx="19182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E26C2-0B43-A554-1260-7D048A946214}"/>
              </a:ext>
            </a:extLst>
          </p:cNvPr>
          <p:cNvCxnSpPr/>
          <p:nvPr/>
        </p:nvCxnSpPr>
        <p:spPr>
          <a:xfrm>
            <a:off x="3131579" y="2435212"/>
            <a:ext cx="4000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79FC77-780C-29C0-B964-B32C72A0677F}"/>
              </a:ext>
            </a:extLst>
          </p:cNvPr>
          <p:cNvSpPr txBox="1"/>
          <p:nvPr/>
        </p:nvSpPr>
        <p:spPr>
          <a:xfrm>
            <a:off x="3463571" y="1907158"/>
            <a:ext cx="165891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Normal file transmission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BF5A46E4-9FD7-7970-D5F7-11A5C60D8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5879" y="2002606"/>
            <a:ext cx="337825" cy="415442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E2DCEF7D-5A6B-FC2E-ED8B-49089DC8B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644" y="2631073"/>
            <a:ext cx="337825" cy="41544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FA76C-108C-6360-ED70-620057D92DBA}"/>
              </a:ext>
            </a:extLst>
          </p:cNvPr>
          <p:cNvCxnSpPr>
            <a:cxnSpLocks/>
          </p:cNvCxnSpPr>
          <p:nvPr/>
        </p:nvCxnSpPr>
        <p:spPr>
          <a:xfrm flipH="1">
            <a:off x="6146931" y="2578393"/>
            <a:ext cx="9534" cy="5716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C26F10-6163-D849-692A-511DB680770D}"/>
              </a:ext>
            </a:extLst>
          </p:cNvPr>
          <p:cNvCxnSpPr>
            <a:cxnSpLocks/>
          </p:cNvCxnSpPr>
          <p:nvPr/>
        </p:nvCxnSpPr>
        <p:spPr>
          <a:xfrm>
            <a:off x="3164207" y="2864225"/>
            <a:ext cx="1303898" cy="519905"/>
          </a:xfrm>
          <a:prstGeom prst="bentConnector3">
            <a:avLst>
              <a:gd name="adj1" fmla="val 101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9FC05-46A7-2B1B-E513-B9DDA325D920}"/>
              </a:ext>
            </a:extLst>
          </p:cNvPr>
          <p:cNvSpPr/>
          <p:nvPr/>
        </p:nvSpPr>
        <p:spPr>
          <a:xfrm>
            <a:off x="4370570" y="3363703"/>
            <a:ext cx="193716" cy="110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3FF73E-73E4-037D-4B59-419B4140418E}"/>
              </a:ext>
            </a:extLst>
          </p:cNvPr>
          <p:cNvSpPr/>
          <p:nvPr/>
        </p:nvSpPr>
        <p:spPr>
          <a:xfrm>
            <a:off x="4619311" y="3353509"/>
            <a:ext cx="193716" cy="110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D554646-EB75-AE24-FBDA-D45B6CB5FDCA}"/>
              </a:ext>
            </a:extLst>
          </p:cNvPr>
          <p:cNvCxnSpPr>
            <a:cxnSpLocks/>
          </p:cNvCxnSpPr>
          <p:nvPr/>
        </p:nvCxnSpPr>
        <p:spPr>
          <a:xfrm flipV="1">
            <a:off x="4645142" y="2850654"/>
            <a:ext cx="2452303" cy="513049"/>
          </a:xfrm>
          <a:prstGeom prst="bentConnector3">
            <a:avLst>
              <a:gd name="adj1" fmla="val -182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458E390-719B-087F-F0BB-ED25E65E5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129" y="32480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2AF0320F-B3C5-61CB-4E4A-F991A50DC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3065" y="2688203"/>
            <a:ext cx="337825" cy="415442"/>
          </a:xfrm>
          <a:prstGeom prst="rect">
            <a:avLst/>
          </a:prstGeom>
        </p:spPr>
      </p:pic>
      <p:pic>
        <p:nvPicPr>
          <p:cNvPr id="13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CF43BA76-6830-D5A0-5E1B-BE502413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0" y="2121994"/>
            <a:ext cx="607101" cy="6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DDCF40-A9FE-A2C4-1298-DFE6A09CC6B2}"/>
              </a:ext>
            </a:extLst>
          </p:cNvPr>
          <p:cNvSpPr txBox="1"/>
          <p:nvPr/>
        </p:nvSpPr>
        <p:spPr>
          <a:xfrm>
            <a:off x="2995796" y="3113501"/>
            <a:ext cx="167182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MitM file transmission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B2EE0A-8442-E7C3-0627-912595453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711" y="322294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80B7BE-097D-6552-CCBB-D0E13D6BEA6F}"/>
              </a:ext>
            </a:extLst>
          </p:cNvPr>
          <p:cNvSpPr txBox="1"/>
          <p:nvPr/>
        </p:nvSpPr>
        <p:spPr>
          <a:xfrm>
            <a:off x="6361933" y="3150057"/>
            <a:ext cx="1471024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Traffic filtering /mirroring file transmission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40E4122-E3CB-7651-F808-924175A0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75" y="235371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6271117-07EF-023D-73CE-44BF57BFD676}"/>
              </a:ext>
            </a:extLst>
          </p:cNvPr>
          <p:cNvSpPr txBox="1"/>
          <p:nvPr/>
        </p:nvSpPr>
        <p:spPr>
          <a:xfrm>
            <a:off x="8523636" y="2470728"/>
            <a:ext cx="61120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1838426E-87A8-D825-C3CE-AC449449149B}"/>
              </a:ext>
            </a:extLst>
          </p:cNvPr>
          <p:cNvSpPr/>
          <p:nvPr/>
        </p:nvSpPr>
        <p:spPr>
          <a:xfrm>
            <a:off x="7928848" y="2549267"/>
            <a:ext cx="297592" cy="12992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Graphic 43" descr="Stopwatch 75% with solid fill">
            <a:extLst>
              <a:ext uri="{FF2B5EF4-FFF2-40B4-BE49-F238E27FC236}">
                <a16:creationId xmlns:a16="http://schemas.microsoft.com/office/drawing/2014/main" id="{54676D5B-E9BA-A80C-428E-3111194908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1068" y="2215889"/>
            <a:ext cx="415442" cy="415442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8FC96436-A3C6-765A-A841-7C9102B3B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9538" y="2767285"/>
            <a:ext cx="337825" cy="415442"/>
          </a:xfrm>
          <a:prstGeom prst="rect">
            <a:avLst/>
          </a:prstGeom>
        </p:spPr>
      </p:pic>
      <p:pic>
        <p:nvPicPr>
          <p:cNvPr id="48" name="Graphic 47" descr="Stopwatch 75% with solid fill">
            <a:extLst>
              <a:ext uri="{FF2B5EF4-FFF2-40B4-BE49-F238E27FC236}">
                <a16:creationId xmlns:a16="http://schemas.microsoft.com/office/drawing/2014/main" id="{8A0B63B7-B608-8480-0236-DFD814E314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5142" y="2662218"/>
            <a:ext cx="415442" cy="41544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1A90E6-B95B-2296-F52B-27A910C0175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156464" y="2636699"/>
            <a:ext cx="975251" cy="44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Stopwatch 75% with solid fill">
            <a:extLst>
              <a:ext uri="{FF2B5EF4-FFF2-40B4-BE49-F238E27FC236}">
                <a16:creationId xmlns:a16="http://schemas.microsoft.com/office/drawing/2014/main" id="{BA08925F-53EB-2DA5-0898-F3218F22FE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4287" y="2435211"/>
            <a:ext cx="415442" cy="41544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520CAF-849E-B90A-70DA-81EEF6827D9A}"/>
              </a:ext>
            </a:extLst>
          </p:cNvPr>
          <p:cNvCxnSpPr>
            <a:stCxn id="48" idx="2"/>
          </p:cNvCxnSpPr>
          <p:nvPr/>
        </p:nvCxnSpPr>
        <p:spPr>
          <a:xfrm>
            <a:off x="7032863" y="3077660"/>
            <a:ext cx="0" cy="104677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419302-F7AD-A22B-5683-1F76FA86B586}"/>
              </a:ext>
            </a:extLst>
          </p:cNvPr>
          <p:cNvCxnSpPr>
            <a:cxnSpLocks/>
          </p:cNvCxnSpPr>
          <p:nvPr/>
        </p:nvCxnSpPr>
        <p:spPr>
          <a:xfrm>
            <a:off x="5198351" y="2629954"/>
            <a:ext cx="0" cy="1998292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4250B3-C624-2B7E-71CB-74A65505F05E}"/>
              </a:ext>
            </a:extLst>
          </p:cNvPr>
          <p:cNvCxnSpPr>
            <a:cxnSpLocks/>
          </p:cNvCxnSpPr>
          <p:nvPr/>
        </p:nvCxnSpPr>
        <p:spPr>
          <a:xfrm>
            <a:off x="5982008" y="2795131"/>
            <a:ext cx="0" cy="180300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33480C-A01B-F7FF-CF4B-67761CC5315A}"/>
              </a:ext>
            </a:extLst>
          </p:cNvPr>
          <p:cNvSpPr/>
          <p:nvPr/>
        </p:nvSpPr>
        <p:spPr>
          <a:xfrm>
            <a:off x="4145902" y="4576016"/>
            <a:ext cx="2621977" cy="730518"/>
          </a:xfrm>
          <a:custGeom>
            <a:avLst/>
            <a:gdLst>
              <a:gd name="connsiteX0" fmla="*/ 0 w 2621977"/>
              <a:gd name="connsiteY0" fmla="*/ 630950 h 730518"/>
              <a:gd name="connsiteX1" fmla="*/ 822960 w 2621977"/>
              <a:gd name="connsiteY1" fmla="*/ 14 h 730518"/>
              <a:gd name="connsiteX2" fmla="*/ 1783080 w 2621977"/>
              <a:gd name="connsiteY2" fmla="*/ 612662 h 730518"/>
              <a:gd name="connsiteX3" fmla="*/ 2569464 w 2621977"/>
              <a:gd name="connsiteY3" fmla="*/ 722390 h 730518"/>
              <a:gd name="connsiteX4" fmla="*/ 2551176 w 2621977"/>
              <a:gd name="connsiteY4" fmla="*/ 722390 h 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77" h="730518">
                <a:moveTo>
                  <a:pt x="0" y="630950"/>
                </a:moveTo>
                <a:cubicBezTo>
                  <a:pt x="262890" y="317006"/>
                  <a:pt x="525780" y="3062"/>
                  <a:pt x="822960" y="14"/>
                </a:cubicBezTo>
                <a:cubicBezTo>
                  <a:pt x="1120140" y="-3034"/>
                  <a:pt x="1491996" y="492266"/>
                  <a:pt x="1783080" y="612662"/>
                </a:cubicBezTo>
                <a:cubicBezTo>
                  <a:pt x="2074164" y="733058"/>
                  <a:pt x="2569464" y="722390"/>
                  <a:pt x="2569464" y="722390"/>
                </a:cubicBezTo>
                <a:cubicBezTo>
                  <a:pt x="2697480" y="740678"/>
                  <a:pt x="2551176" y="722390"/>
                  <a:pt x="2551176" y="72239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EFE6943-AC7C-F874-5C27-A78E6FB301C6}"/>
              </a:ext>
            </a:extLst>
          </p:cNvPr>
          <p:cNvSpPr/>
          <p:nvPr/>
        </p:nvSpPr>
        <p:spPr>
          <a:xfrm>
            <a:off x="4822474" y="4518078"/>
            <a:ext cx="3813048" cy="752780"/>
          </a:xfrm>
          <a:custGeom>
            <a:avLst/>
            <a:gdLst>
              <a:gd name="connsiteX0" fmla="*/ 0 w 3813048"/>
              <a:gd name="connsiteY0" fmla="*/ 727609 h 752780"/>
              <a:gd name="connsiteX1" fmla="*/ 667512 w 3813048"/>
              <a:gd name="connsiteY1" fmla="*/ 645313 h 752780"/>
              <a:gd name="connsiteX2" fmla="*/ 1444752 w 3813048"/>
              <a:gd name="connsiteY2" fmla="*/ 5233 h 752780"/>
              <a:gd name="connsiteX3" fmla="*/ 2249424 w 3813048"/>
              <a:gd name="connsiteY3" fmla="*/ 361849 h 752780"/>
              <a:gd name="connsiteX4" fmla="*/ 2916936 w 3813048"/>
              <a:gd name="connsiteY4" fmla="*/ 718465 h 752780"/>
              <a:gd name="connsiteX5" fmla="*/ 3813048 w 3813048"/>
              <a:gd name="connsiteY5" fmla="*/ 718465 h 75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3048" h="752780">
                <a:moveTo>
                  <a:pt x="0" y="727609"/>
                </a:moveTo>
                <a:cubicBezTo>
                  <a:pt x="213360" y="746659"/>
                  <a:pt x="426720" y="765709"/>
                  <a:pt x="667512" y="645313"/>
                </a:cubicBezTo>
                <a:cubicBezTo>
                  <a:pt x="908304" y="524917"/>
                  <a:pt x="1181100" y="52477"/>
                  <a:pt x="1444752" y="5233"/>
                </a:cubicBezTo>
                <a:cubicBezTo>
                  <a:pt x="1708404" y="-42011"/>
                  <a:pt x="2004060" y="242977"/>
                  <a:pt x="2249424" y="361849"/>
                </a:cubicBezTo>
                <a:cubicBezTo>
                  <a:pt x="2494788" y="480721"/>
                  <a:pt x="2656332" y="659029"/>
                  <a:pt x="2916936" y="718465"/>
                </a:cubicBezTo>
                <a:cubicBezTo>
                  <a:pt x="3177540" y="777901"/>
                  <a:pt x="3495294" y="748183"/>
                  <a:pt x="3813048" y="71846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0121EE8-0DEC-AB1B-C815-0BB0D23C7065}"/>
              </a:ext>
            </a:extLst>
          </p:cNvPr>
          <p:cNvSpPr/>
          <p:nvPr/>
        </p:nvSpPr>
        <p:spPr>
          <a:xfrm>
            <a:off x="5459275" y="4137941"/>
            <a:ext cx="3428691" cy="1163759"/>
          </a:xfrm>
          <a:custGeom>
            <a:avLst/>
            <a:gdLst>
              <a:gd name="connsiteX0" fmla="*/ 0 w 3977640"/>
              <a:gd name="connsiteY0" fmla="*/ 979119 h 1087532"/>
              <a:gd name="connsiteX1" fmla="*/ 685800 w 3977640"/>
              <a:gd name="connsiteY1" fmla="*/ 997407 h 1087532"/>
              <a:gd name="connsiteX2" fmla="*/ 1792224 w 3977640"/>
              <a:gd name="connsiteY2" fmla="*/ 711 h 1087532"/>
              <a:gd name="connsiteX3" fmla="*/ 2560320 w 3977640"/>
              <a:gd name="connsiteY3" fmla="*/ 841959 h 1087532"/>
              <a:gd name="connsiteX4" fmla="*/ 3145536 w 3977640"/>
              <a:gd name="connsiteY4" fmla="*/ 1070559 h 1087532"/>
              <a:gd name="connsiteX5" fmla="*/ 3977640 w 3977640"/>
              <a:gd name="connsiteY5" fmla="*/ 988263 h 10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7640" h="1087532">
                <a:moveTo>
                  <a:pt x="0" y="979119"/>
                </a:moveTo>
                <a:cubicBezTo>
                  <a:pt x="193548" y="1069797"/>
                  <a:pt x="387096" y="1160475"/>
                  <a:pt x="685800" y="997407"/>
                </a:cubicBezTo>
                <a:cubicBezTo>
                  <a:pt x="984504" y="834339"/>
                  <a:pt x="1479804" y="26619"/>
                  <a:pt x="1792224" y="711"/>
                </a:cubicBezTo>
                <a:cubicBezTo>
                  <a:pt x="2104644" y="-25197"/>
                  <a:pt x="2334768" y="663651"/>
                  <a:pt x="2560320" y="841959"/>
                </a:cubicBezTo>
                <a:cubicBezTo>
                  <a:pt x="2785872" y="1020267"/>
                  <a:pt x="2909316" y="1046175"/>
                  <a:pt x="3145536" y="1070559"/>
                </a:cubicBezTo>
                <a:cubicBezTo>
                  <a:pt x="3381756" y="1094943"/>
                  <a:pt x="3679698" y="1041603"/>
                  <a:pt x="3977640" y="98826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034235-A942-07C2-1F48-84A7502C56AD}"/>
              </a:ext>
            </a:extLst>
          </p:cNvPr>
          <p:cNvCxnSpPr>
            <a:cxnSpLocks/>
          </p:cNvCxnSpPr>
          <p:nvPr/>
        </p:nvCxnSpPr>
        <p:spPr>
          <a:xfrm flipV="1">
            <a:off x="3977640" y="4167298"/>
            <a:ext cx="0" cy="118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12CA44-72C2-892F-4AC7-93F9FC88F18B}"/>
              </a:ext>
            </a:extLst>
          </p:cNvPr>
          <p:cNvCxnSpPr>
            <a:cxnSpLocks/>
          </p:cNvCxnSpPr>
          <p:nvPr/>
        </p:nvCxnSpPr>
        <p:spPr>
          <a:xfrm>
            <a:off x="3593592" y="5348570"/>
            <a:ext cx="5367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74E7E85-33B1-CBBD-FBAC-436D3D20747C}"/>
              </a:ext>
            </a:extLst>
          </p:cNvPr>
          <p:cNvSpPr txBox="1"/>
          <p:nvPr/>
        </p:nvSpPr>
        <p:spPr>
          <a:xfrm>
            <a:off x="4062102" y="4125750"/>
            <a:ext cx="118274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Normal latency distribution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DC0064-1FB8-E3A7-8764-3F098F4B9BAD}"/>
              </a:ext>
            </a:extLst>
          </p:cNvPr>
          <p:cNvSpPr txBox="1"/>
          <p:nvPr/>
        </p:nvSpPr>
        <p:spPr>
          <a:xfrm>
            <a:off x="6005217" y="4093333"/>
            <a:ext cx="137143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Exception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distribution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71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67B9B8F5-E1DD-BFEB-5326-AE2902CA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6" y="984684"/>
            <a:ext cx="822241" cy="822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687146-3EF8-7015-F304-DF8D0CA7E840}"/>
              </a:ext>
            </a:extLst>
          </p:cNvPr>
          <p:cNvSpPr/>
          <p:nvPr/>
        </p:nvSpPr>
        <p:spPr>
          <a:xfrm>
            <a:off x="6372763" y="982892"/>
            <a:ext cx="774078" cy="964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36214-492F-28D7-E65B-88124F0602BD}"/>
              </a:ext>
            </a:extLst>
          </p:cNvPr>
          <p:cNvSpPr txBox="1"/>
          <p:nvPr/>
        </p:nvSpPr>
        <p:spPr>
          <a:xfrm>
            <a:off x="2053306" y="676907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771F214B-12ED-6754-14BA-D549CF55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73" y="997951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8BA61-16A9-E553-97C4-21531D7884F3}"/>
              </a:ext>
            </a:extLst>
          </p:cNvPr>
          <p:cNvSpPr txBox="1"/>
          <p:nvPr/>
        </p:nvSpPr>
        <p:spPr>
          <a:xfrm>
            <a:off x="6210777" y="675114"/>
            <a:ext cx="19182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89FD40-BDE8-0E0E-FA3F-A72AAD76C4EB}"/>
              </a:ext>
            </a:extLst>
          </p:cNvPr>
          <p:cNvCxnSpPr>
            <a:cxnSpLocks/>
          </p:cNvCxnSpPr>
          <p:nvPr/>
        </p:nvCxnSpPr>
        <p:spPr>
          <a:xfrm flipH="1">
            <a:off x="2875547" y="1105210"/>
            <a:ext cx="344905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F4C06-4D6E-60CB-3B49-F062A97D1895}"/>
              </a:ext>
            </a:extLst>
          </p:cNvPr>
          <p:cNvCxnSpPr>
            <a:cxnSpLocks/>
          </p:cNvCxnSpPr>
          <p:nvPr/>
        </p:nvCxnSpPr>
        <p:spPr>
          <a:xfrm>
            <a:off x="2875547" y="1250935"/>
            <a:ext cx="34972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5CB9FF-0FD4-D23B-5FD4-B30034877956}"/>
              </a:ext>
            </a:extLst>
          </p:cNvPr>
          <p:cNvSpPr txBox="1"/>
          <p:nvPr/>
        </p:nvSpPr>
        <p:spPr>
          <a:xfrm>
            <a:off x="4103543" y="310366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time 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A596C63-6C9E-FF2E-C6D2-30F6A8DD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83" y="1473310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E02948-5E9F-7554-1672-A58B9F0AF98E}"/>
              </a:ext>
            </a:extLst>
          </p:cNvPr>
          <p:cNvSpPr txBox="1"/>
          <p:nvPr/>
        </p:nvSpPr>
        <p:spPr>
          <a:xfrm>
            <a:off x="5284270" y="825971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FA13DB-0145-5D66-4B41-59670C45455C}"/>
              </a:ext>
            </a:extLst>
          </p:cNvPr>
          <p:cNvCxnSpPr>
            <a:cxnSpLocks/>
          </p:cNvCxnSpPr>
          <p:nvPr/>
        </p:nvCxnSpPr>
        <p:spPr>
          <a:xfrm flipH="1">
            <a:off x="2868141" y="1477162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16A25D-0A26-14D9-7D6E-6F051B0966F5}"/>
              </a:ext>
            </a:extLst>
          </p:cNvPr>
          <p:cNvSpPr txBox="1"/>
          <p:nvPr/>
        </p:nvSpPr>
        <p:spPr>
          <a:xfrm>
            <a:off x="4563046" y="1229998"/>
            <a:ext cx="191928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6B42D-360F-24D9-DAF4-1572DFE3755C}"/>
              </a:ext>
            </a:extLst>
          </p:cNvPr>
          <p:cNvCxnSpPr>
            <a:cxnSpLocks/>
          </p:cNvCxnSpPr>
          <p:nvPr/>
        </p:nvCxnSpPr>
        <p:spPr>
          <a:xfrm>
            <a:off x="2875547" y="1710474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9A20A9-97F8-E7A8-DD78-DFF78B47C97A}"/>
              </a:ext>
            </a:extLst>
          </p:cNvPr>
          <p:cNvSpPr txBox="1"/>
          <p:nvPr/>
        </p:nvSpPr>
        <p:spPr>
          <a:xfrm>
            <a:off x="2903477" y="1016986"/>
            <a:ext cx="14001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response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399DD-67D8-B9F8-14E7-7CDC3F4EAAF4}"/>
              </a:ext>
            </a:extLst>
          </p:cNvPr>
          <p:cNvSpPr txBox="1"/>
          <p:nvPr/>
        </p:nvSpPr>
        <p:spPr>
          <a:xfrm>
            <a:off x="2811966" y="1442352"/>
            <a:ext cx="20936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64C708-000A-83CA-6B42-049FF1440495}"/>
              </a:ext>
            </a:extLst>
          </p:cNvPr>
          <p:cNvCxnSpPr/>
          <p:nvPr/>
        </p:nvCxnSpPr>
        <p:spPr>
          <a:xfrm flipH="1">
            <a:off x="1645920" y="1442352"/>
            <a:ext cx="530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8F713D-7C50-B19B-71D0-8A0E8C4CA9EC}"/>
              </a:ext>
            </a:extLst>
          </p:cNvPr>
          <p:cNvCxnSpPr>
            <a:cxnSpLocks/>
          </p:cNvCxnSpPr>
          <p:nvPr/>
        </p:nvCxnSpPr>
        <p:spPr>
          <a:xfrm>
            <a:off x="1651617" y="1465266"/>
            <a:ext cx="0" cy="2452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2256C7-71F6-9B31-014F-3949E981ABD7}"/>
              </a:ext>
            </a:extLst>
          </p:cNvPr>
          <p:cNvCxnSpPr>
            <a:cxnSpLocks/>
          </p:cNvCxnSpPr>
          <p:nvPr/>
        </p:nvCxnSpPr>
        <p:spPr>
          <a:xfrm>
            <a:off x="1645920" y="1695882"/>
            <a:ext cx="5577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4E6C1D-C036-A9B0-847B-BC1492D6884E}"/>
              </a:ext>
            </a:extLst>
          </p:cNvPr>
          <p:cNvSpPr txBox="1"/>
          <p:nvPr/>
        </p:nvSpPr>
        <p:spPr>
          <a:xfrm>
            <a:off x="1070804" y="884174"/>
            <a:ext cx="11502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Internal file processing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900D900-E61F-4BA9-721E-E24BAA5EC142}"/>
              </a:ext>
            </a:extLst>
          </p:cNvPr>
          <p:cNvSpPr/>
          <p:nvPr/>
        </p:nvSpPr>
        <p:spPr>
          <a:xfrm rot="5400000">
            <a:off x="4466786" y="-937396"/>
            <a:ext cx="266572" cy="3305052"/>
          </a:xfrm>
          <a:prstGeom prst="leftBrac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9694E37C-68D2-4E2D-3D83-45FE49D7CB20}"/>
              </a:ext>
            </a:extLst>
          </p:cNvPr>
          <p:cNvSpPr/>
          <p:nvPr/>
        </p:nvSpPr>
        <p:spPr>
          <a:xfrm rot="16200000">
            <a:off x="3876057" y="-212051"/>
            <a:ext cx="266572" cy="4726841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874ED1-1F5D-0189-B923-F3241080274C}"/>
              </a:ext>
            </a:extLst>
          </p:cNvPr>
          <p:cNvSpPr txBox="1"/>
          <p:nvPr/>
        </p:nvSpPr>
        <p:spPr>
          <a:xfrm>
            <a:off x="3858777" y="2284656"/>
            <a:ext cx="346556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request response time t1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21910D-2A3B-A2B2-1405-40DAAE141426}"/>
              </a:ext>
            </a:extLst>
          </p:cNvPr>
          <p:cNvCxnSpPr>
            <a:cxnSpLocks/>
          </p:cNvCxnSpPr>
          <p:nvPr/>
        </p:nvCxnSpPr>
        <p:spPr>
          <a:xfrm>
            <a:off x="2203704" y="1695882"/>
            <a:ext cx="0" cy="672414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C8A022-DE63-A4B7-6E69-2F00E94CBE93}"/>
              </a:ext>
            </a:extLst>
          </p:cNvPr>
          <p:cNvCxnSpPr>
            <a:cxnSpLocks/>
          </p:cNvCxnSpPr>
          <p:nvPr/>
        </p:nvCxnSpPr>
        <p:spPr>
          <a:xfrm>
            <a:off x="1633727" y="1710474"/>
            <a:ext cx="0" cy="657822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D54E4D-4FC7-0482-E47C-E0FCF64E1F7E}"/>
              </a:ext>
            </a:extLst>
          </p:cNvPr>
          <p:cNvCxnSpPr/>
          <p:nvPr/>
        </p:nvCxnSpPr>
        <p:spPr>
          <a:xfrm>
            <a:off x="1633727" y="2284656"/>
            <a:ext cx="54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F3B8C3-101C-6D5F-94B4-9DA35B6BF090}"/>
              </a:ext>
            </a:extLst>
          </p:cNvPr>
          <p:cNvSpPr txBox="1"/>
          <p:nvPr/>
        </p:nvSpPr>
        <p:spPr>
          <a:xfrm>
            <a:off x="1481093" y="2329848"/>
            <a:ext cx="221308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 Request Preprocessing Delay t1-t0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B8784E-C87B-0D1E-ED38-727458764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59" y="4749357"/>
            <a:ext cx="995601" cy="631481"/>
          </a:xfrm>
          <a:prstGeom prst="rect">
            <a:avLst/>
          </a:prstGeom>
        </p:spPr>
      </p:pic>
      <p:pic>
        <p:nvPicPr>
          <p:cNvPr id="50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574155CD-FAAB-FFAC-5203-422D0C69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70" y="4706382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DC1B61B-F48B-1C3B-E6DF-E81F26D22EA1}"/>
              </a:ext>
            </a:extLst>
          </p:cNvPr>
          <p:cNvSpPr txBox="1"/>
          <p:nvPr/>
        </p:nvSpPr>
        <p:spPr>
          <a:xfrm>
            <a:off x="1478060" y="4399116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33C55DE2-A57F-B4CE-332B-CC8F9ACB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96" y="4678214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0FB3987-3808-ACF7-F968-F48682C5BE65}"/>
              </a:ext>
            </a:extLst>
          </p:cNvPr>
          <p:cNvSpPr/>
          <p:nvPr/>
        </p:nvSpPr>
        <p:spPr>
          <a:xfrm>
            <a:off x="8950446" y="4630758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81DB8AA-ED42-D4D9-E5E6-3DDC19E0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20" y="4786708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571DCCA-D83C-F39B-D0BF-33A37185AD71}"/>
              </a:ext>
            </a:extLst>
          </p:cNvPr>
          <p:cNvSpPr txBox="1"/>
          <p:nvPr/>
        </p:nvSpPr>
        <p:spPr>
          <a:xfrm>
            <a:off x="8904254" y="4154994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9D718A-A838-62D7-3E7E-2CEEEBFFFC2F}"/>
              </a:ext>
            </a:extLst>
          </p:cNvPr>
          <p:cNvSpPr txBox="1"/>
          <p:nvPr/>
        </p:nvSpPr>
        <p:spPr>
          <a:xfrm>
            <a:off x="5098164" y="4390518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AC483A-406A-B861-D6C3-7BDF4AEBDD38}"/>
              </a:ext>
            </a:extLst>
          </p:cNvPr>
          <p:cNvSpPr txBox="1"/>
          <p:nvPr/>
        </p:nvSpPr>
        <p:spPr>
          <a:xfrm>
            <a:off x="7169896" y="4308372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AB6A74-85AE-88D4-5F97-390969729B0A}"/>
              </a:ext>
            </a:extLst>
          </p:cNvPr>
          <p:cNvCxnSpPr>
            <a:cxnSpLocks/>
          </p:cNvCxnSpPr>
          <p:nvPr/>
        </p:nvCxnSpPr>
        <p:spPr>
          <a:xfrm flipH="1">
            <a:off x="7952087" y="4866724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E5AD8E9-E583-0120-C25B-1BF1DF3870A6}"/>
              </a:ext>
            </a:extLst>
          </p:cNvPr>
          <p:cNvCxnSpPr>
            <a:cxnSpLocks/>
          </p:cNvCxnSpPr>
          <p:nvPr/>
        </p:nvCxnSpPr>
        <p:spPr>
          <a:xfrm flipH="1">
            <a:off x="6096000" y="4893224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F1920CD-78BB-C31C-64AB-00E0E0CE9E58}"/>
              </a:ext>
            </a:extLst>
          </p:cNvPr>
          <p:cNvCxnSpPr>
            <a:cxnSpLocks/>
          </p:cNvCxnSpPr>
          <p:nvPr/>
        </p:nvCxnSpPr>
        <p:spPr>
          <a:xfrm flipH="1" flipV="1">
            <a:off x="2337176" y="4861140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DACEF55C-3940-15C8-F14C-47D0681CBA02}"/>
              </a:ext>
            </a:extLst>
          </p:cNvPr>
          <p:cNvCxnSpPr>
            <a:cxnSpLocks/>
          </p:cNvCxnSpPr>
          <p:nvPr/>
        </p:nvCxnSpPr>
        <p:spPr>
          <a:xfrm>
            <a:off x="2366851" y="5261037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F806F1E4-6C65-2FDA-863E-F6E6296B7B7B}"/>
              </a:ext>
            </a:extLst>
          </p:cNvPr>
          <p:cNvCxnSpPr>
            <a:cxnSpLocks/>
          </p:cNvCxnSpPr>
          <p:nvPr/>
        </p:nvCxnSpPr>
        <p:spPr>
          <a:xfrm>
            <a:off x="6094711" y="5213453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A25ADBBD-3EF2-1D67-21C3-67F73B23445E}"/>
              </a:ext>
            </a:extLst>
          </p:cNvPr>
          <p:cNvCxnSpPr>
            <a:cxnSpLocks/>
          </p:cNvCxnSpPr>
          <p:nvPr/>
        </p:nvCxnSpPr>
        <p:spPr>
          <a:xfrm>
            <a:off x="7995702" y="5213453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7271585-4911-91DC-DDB6-DDE2A9012F2C}"/>
              </a:ext>
            </a:extLst>
          </p:cNvPr>
          <p:cNvSpPr txBox="1"/>
          <p:nvPr/>
        </p:nvSpPr>
        <p:spPr>
          <a:xfrm>
            <a:off x="7905914" y="4413399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9AFB6C2-78AE-DCE2-FC78-4A318B1E5BAA}"/>
              </a:ext>
            </a:extLst>
          </p:cNvPr>
          <p:cNvSpPr txBox="1"/>
          <p:nvPr/>
        </p:nvSpPr>
        <p:spPr>
          <a:xfrm>
            <a:off x="7862014" y="5237040"/>
            <a:ext cx="14484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0" name="Cloud 1039">
            <a:extLst>
              <a:ext uri="{FF2B5EF4-FFF2-40B4-BE49-F238E27FC236}">
                <a16:creationId xmlns:a16="http://schemas.microsoft.com/office/drawing/2014/main" id="{CB87C426-9AB1-6803-B8C9-3C269B7EC146}"/>
              </a:ext>
            </a:extLst>
          </p:cNvPr>
          <p:cNvSpPr/>
          <p:nvPr/>
        </p:nvSpPr>
        <p:spPr>
          <a:xfrm>
            <a:off x="3067631" y="4616681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Left Brace 1040">
            <a:extLst>
              <a:ext uri="{FF2B5EF4-FFF2-40B4-BE49-F238E27FC236}">
                <a16:creationId xmlns:a16="http://schemas.microsoft.com/office/drawing/2014/main" id="{819A5F94-B0ED-E00F-58A3-7F6BCEDBC53E}"/>
              </a:ext>
            </a:extLst>
          </p:cNvPr>
          <p:cNvSpPr/>
          <p:nvPr/>
        </p:nvSpPr>
        <p:spPr>
          <a:xfrm rot="16200000">
            <a:off x="3605472" y="4218440"/>
            <a:ext cx="266572" cy="2842265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22F025C2-D1C1-CB0B-249A-D78503BD2E78}"/>
              </a:ext>
            </a:extLst>
          </p:cNvPr>
          <p:cNvSpPr txBox="1"/>
          <p:nvPr/>
        </p:nvSpPr>
        <p:spPr>
          <a:xfrm>
            <a:off x="2464426" y="5788853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2: Firewall transmission latency t1 – 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DADF680-23DA-D909-94F9-26902DF807F8}"/>
              </a:ext>
            </a:extLst>
          </p:cNvPr>
          <p:cNvSpPr txBox="1"/>
          <p:nvPr/>
        </p:nvSpPr>
        <p:spPr>
          <a:xfrm>
            <a:off x="4868193" y="4569938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AFB6B08-1A05-84E3-756A-91C01AB99282}"/>
              </a:ext>
            </a:extLst>
          </p:cNvPr>
          <p:cNvSpPr txBox="1"/>
          <p:nvPr/>
        </p:nvSpPr>
        <p:spPr>
          <a:xfrm>
            <a:off x="4885628" y="5235906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81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6B087-566D-8CF3-9E10-8460BE03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3" y="1439229"/>
            <a:ext cx="995601" cy="631481"/>
          </a:xfrm>
          <a:prstGeom prst="rect">
            <a:avLst/>
          </a:prstGeom>
        </p:spPr>
      </p:pic>
      <p:pic>
        <p:nvPicPr>
          <p:cNvPr id="5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8C1C297-0B48-EC58-6584-973BBA81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94" y="1396254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A17B4-6F15-FE55-5907-A877AC3FAE59}"/>
              </a:ext>
            </a:extLst>
          </p:cNvPr>
          <p:cNvSpPr txBox="1"/>
          <p:nvPr/>
        </p:nvSpPr>
        <p:spPr>
          <a:xfrm>
            <a:off x="1441484" y="1088988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5022F3FD-714E-24DA-48D6-033516E3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0" y="1368086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77F469-1A2F-79A1-9244-145A0A745555}"/>
              </a:ext>
            </a:extLst>
          </p:cNvPr>
          <p:cNvSpPr/>
          <p:nvPr/>
        </p:nvSpPr>
        <p:spPr>
          <a:xfrm>
            <a:off x="8913870" y="1320630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E1031E48-3581-108E-CA17-5C490A32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44" y="1476580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6354CE-0E16-C4C7-3AA8-152A7CE62071}"/>
              </a:ext>
            </a:extLst>
          </p:cNvPr>
          <p:cNvSpPr txBox="1"/>
          <p:nvPr/>
        </p:nvSpPr>
        <p:spPr>
          <a:xfrm>
            <a:off x="8867678" y="844866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7A26B-143C-363C-3A48-14830155EF66}"/>
              </a:ext>
            </a:extLst>
          </p:cNvPr>
          <p:cNvSpPr txBox="1"/>
          <p:nvPr/>
        </p:nvSpPr>
        <p:spPr>
          <a:xfrm>
            <a:off x="5061588" y="1080390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62FDD-052A-8A5D-B1AF-665EACEC44EE}"/>
              </a:ext>
            </a:extLst>
          </p:cNvPr>
          <p:cNvSpPr txBox="1"/>
          <p:nvPr/>
        </p:nvSpPr>
        <p:spPr>
          <a:xfrm>
            <a:off x="7133320" y="998244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E32E6B-0DA2-8EA3-9BDD-F9FAC6C66B2A}"/>
              </a:ext>
            </a:extLst>
          </p:cNvPr>
          <p:cNvCxnSpPr>
            <a:cxnSpLocks/>
          </p:cNvCxnSpPr>
          <p:nvPr/>
        </p:nvCxnSpPr>
        <p:spPr>
          <a:xfrm flipH="1">
            <a:off x="7915511" y="1556596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53D90-C2A0-5110-E0B9-B154EA4C195D}"/>
              </a:ext>
            </a:extLst>
          </p:cNvPr>
          <p:cNvCxnSpPr>
            <a:cxnSpLocks/>
          </p:cNvCxnSpPr>
          <p:nvPr/>
        </p:nvCxnSpPr>
        <p:spPr>
          <a:xfrm flipH="1">
            <a:off x="6059424" y="1583096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57BB1-ED17-0501-C3EB-AD414A7E4CF5}"/>
              </a:ext>
            </a:extLst>
          </p:cNvPr>
          <p:cNvCxnSpPr>
            <a:cxnSpLocks/>
          </p:cNvCxnSpPr>
          <p:nvPr/>
        </p:nvCxnSpPr>
        <p:spPr>
          <a:xfrm flipH="1" flipV="1">
            <a:off x="2300600" y="1551012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D05E89-1769-E09A-0C22-15A02A8E8091}"/>
              </a:ext>
            </a:extLst>
          </p:cNvPr>
          <p:cNvCxnSpPr>
            <a:cxnSpLocks/>
          </p:cNvCxnSpPr>
          <p:nvPr/>
        </p:nvCxnSpPr>
        <p:spPr>
          <a:xfrm>
            <a:off x="2330275" y="1950909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9FE52E-8ABA-81A1-002C-F79D45BAA98F}"/>
              </a:ext>
            </a:extLst>
          </p:cNvPr>
          <p:cNvCxnSpPr>
            <a:cxnSpLocks/>
          </p:cNvCxnSpPr>
          <p:nvPr/>
        </p:nvCxnSpPr>
        <p:spPr>
          <a:xfrm>
            <a:off x="6058135" y="1903325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CC5D1D-900B-B0F1-3A59-0CA546310217}"/>
              </a:ext>
            </a:extLst>
          </p:cNvPr>
          <p:cNvCxnSpPr>
            <a:cxnSpLocks/>
          </p:cNvCxnSpPr>
          <p:nvPr/>
        </p:nvCxnSpPr>
        <p:spPr>
          <a:xfrm>
            <a:off x="7959126" y="1903325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2571D-9AA7-49B2-654B-6ACBCD454F09}"/>
              </a:ext>
            </a:extLst>
          </p:cNvPr>
          <p:cNvSpPr txBox="1"/>
          <p:nvPr/>
        </p:nvSpPr>
        <p:spPr>
          <a:xfrm>
            <a:off x="7869338" y="1103271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0DFB1-A797-BBA9-0410-A6904D19EDB6}"/>
              </a:ext>
            </a:extLst>
          </p:cNvPr>
          <p:cNvSpPr txBox="1"/>
          <p:nvPr/>
        </p:nvSpPr>
        <p:spPr>
          <a:xfrm>
            <a:off x="7825438" y="1926912"/>
            <a:ext cx="14484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5792F17-DB05-F402-1010-75D144981248}"/>
              </a:ext>
            </a:extLst>
          </p:cNvPr>
          <p:cNvSpPr/>
          <p:nvPr/>
        </p:nvSpPr>
        <p:spPr>
          <a:xfrm>
            <a:off x="3031055" y="1306553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93F7944-D8C1-A7F3-362D-CADFC2C8251E}"/>
              </a:ext>
            </a:extLst>
          </p:cNvPr>
          <p:cNvSpPr/>
          <p:nvPr/>
        </p:nvSpPr>
        <p:spPr>
          <a:xfrm rot="16200000">
            <a:off x="4573900" y="-96691"/>
            <a:ext cx="266572" cy="4852272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1D6BE-9A71-5491-3656-6F60AC37866D}"/>
              </a:ext>
            </a:extLst>
          </p:cNvPr>
          <p:cNvSpPr txBox="1"/>
          <p:nvPr/>
        </p:nvSpPr>
        <p:spPr>
          <a:xfrm>
            <a:off x="2427850" y="2478725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3: Internal switch transmission latency t3 – t2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092DA-494C-5682-CBDD-F1161BC01764}"/>
              </a:ext>
            </a:extLst>
          </p:cNvPr>
          <p:cNvSpPr txBox="1"/>
          <p:nvPr/>
        </p:nvSpPr>
        <p:spPr>
          <a:xfrm>
            <a:off x="6795946" y="1269094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69F6D-4037-5AC9-69C4-CC42467CC4B8}"/>
              </a:ext>
            </a:extLst>
          </p:cNvPr>
          <p:cNvSpPr txBox="1"/>
          <p:nvPr/>
        </p:nvSpPr>
        <p:spPr>
          <a:xfrm>
            <a:off x="6802699" y="1897418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1C80CC-2E43-2C0A-9DFA-F8C2118F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48" y="4249918"/>
            <a:ext cx="995601" cy="631481"/>
          </a:xfrm>
          <a:prstGeom prst="rect">
            <a:avLst/>
          </a:prstGeom>
        </p:spPr>
      </p:pic>
      <p:pic>
        <p:nvPicPr>
          <p:cNvPr id="27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A063350C-16B6-6F23-C05A-E9EDFEB8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59" y="4206943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A0FDA-BCE6-20B5-E643-D731EC7B2616}"/>
              </a:ext>
            </a:extLst>
          </p:cNvPr>
          <p:cNvSpPr txBox="1"/>
          <p:nvPr/>
        </p:nvSpPr>
        <p:spPr>
          <a:xfrm>
            <a:off x="1602249" y="3899677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9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5C7DF19E-BF7C-908B-8E9F-807871AD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85" y="4178775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062405A-61A0-967B-4728-BB97E3F7177C}"/>
              </a:ext>
            </a:extLst>
          </p:cNvPr>
          <p:cNvSpPr/>
          <p:nvPr/>
        </p:nvSpPr>
        <p:spPr>
          <a:xfrm>
            <a:off x="9074635" y="4131319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79A75C91-E436-4705-1E25-7ECE42F4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509" y="4287269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079FE9-0D0B-1685-03F7-094DC474CE1A}"/>
              </a:ext>
            </a:extLst>
          </p:cNvPr>
          <p:cNvSpPr txBox="1"/>
          <p:nvPr/>
        </p:nvSpPr>
        <p:spPr>
          <a:xfrm>
            <a:off x="9028443" y="3655555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7F640-01D9-455E-9E4B-2D9F29445E32}"/>
              </a:ext>
            </a:extLst>
          </p:cNvPr>
          <p:cNvSpPr txBox="1"/>
          <p:nvPr/>
        </p:nvSpPr>
        <p:spPr>
          <a:xfrm>
            <a:off x="5222353" y="3891079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CF4B18-6D32-B933-79E1-D837C4E8CF9B}"/>
              </a:ext>
            </a:extLst>
          </p:cNvPr>
          <p:cNvSpPr txBox="1"/>
          <p:nvPr/>
        </p:nvSpPr>
        <p:spPr>
          <a:xfrm>
            <a:off x="7294085" y="3808933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82F846-BD7D-5349-AEFD-D2F6F63178AF}"/>
              </a:ext>
            </a:extLst>
          </p:cNvPr>
          <p:cNvCxnSpPr>
            <a:cxnSpLocks/>
          </p:cNvCxnSpPr>
          <p:nvPr/>
        </p:nvCxnSpPr>
        <p:spPr>
          <a:xfrm flipH="1">
            <a:off x="8076276" y="4367285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91D4E-1A12-D6E1-C9CC-87E6E21CD7BC}"/>
              </a:ext>
            </a:extLst>
          </p:cNvPr>
          <p:cNvCxnSpPr>
            <a:cxnSpLocks/>
          </p:cNvCxnSpPr>
          <p:nvPr/>
        </p:nvCxnSpPr>
        <p:spPr>
          <a:xfrm flipH="1">
            <a:off x="6220189" y="4393785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085F01-3A3D-D833-B58C-26C7C3C2CB47}"/>
              </a:ext>
            </a:extLst>
          </p:cNvPr>
          <p:cNvCxnSpPr>
            <a:cxnSpLocks/>
          </p:cNvCxnSpPr>
          <p:nvPr/>
        </p:nvCxnSpPr>
        <p:spPr>
          <a:xfrm flipH="1" flipV="1">
            <a:off x="2461365" y="4361701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39A074-080B-3841-E953-DE3ECBC89D00}"/>
              </a:ext>
            </a:extLst>
          </p:cNvPr>
          <p:cNvCxnSpPr>
            <a:cxnSpLocks/>
          </p:cNvCxnSpPr>
          <p:nvPr/>
        </p:nvCxnSpPr>
        <p:spPr>
          <a:xfrm>
            <a:off x="2491040" y="4761598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C5C3D6-50C2-CCE1-5B8D-5F0731255DF2}"/>
              </a:ext>
            </a:extLst>
          </p:cNvPr>
          <p:cNvCxnSpPr>
            <a:cxnSpLocks/>
          </p:cNvCxnSpPr>
          <p:nvPr/>
        </p:nvCxnSpPr>
        <p:spPr>
          <a:xfrm>
            <a:off x="6218900" y="4714014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257545-85C1-DBA8-A14A-1EFBC1B91446}"/>
              </a:ext>
            </a:extLst>
          </p:cNvPr>
          <p:cNvCxnSpPr>
            <a:cxnSpLocks/>
          </p:cNvCxnSpPr>
          <p:nvPr/>
        </p:nvCxnSpPr>
        <p:spPr>
          <a:xfrm>
            <a:off x="8119891" y="4714014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DDB7F2-8CF1-996C-4F61-6D679D010C6D}"/>
              </a:ext>
            </a:extLst>
          </p:cNvPr>
          <p:cNvSpPr txBox="1"/>
          <p:nvPr/>
        </p:nvSpPr>
        <p:spPr>
          <a:xfrm>
            <a:off x="2601210" y="3901266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D97C22-BE59-341D-7F8F-E9C8CBA29CD9}"/>
              </a:ext>
            </a:extLst>
          </p:cNvPr>
          <p:cNvSpPr txBox="1"/>
          <p:nvPr/>
        </p:nvSpPr>
        <p:spPr>
          <a:xfrm>
            <a:off x="2441814" y="4874670"/>
            <a:ext cx="1849695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10ACCF80-7E4F-964C-35D0-7423B146EBB8}"/>
              </a:ext>
            </a:extLst>
          </p:cNvPr>
          <p:cNvSpPr/>
          <p:nvPr/>
        </p:nvSpPr>
        <p:spPr>
          <a:xfrm>
            <a:off x="3191820" y="4117242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3391DD7-7E67-46F4-A9FE-AED99D9B48A4}"/>
              </a:ext>
            </a:extLst>
          </p:cNvPr>
          <p:cNvSpPr/>
          <p:nvPr/>
        </p:nvSpPr>
        <p:spPr>
          <a:xfrm rot="16200000">
            <a:off x="5656418" y="1792245"/>
            <a:ext cx="266572" cy="6695778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CF7D5B-7DAE-5D2B-B50B-AE8275AAD419}"/>
              </a:ext>
            </a:extLst>
          </p:cNvPr>
          <p:cNvSpPr txBox="1"/>
          <p:nvPr/>
        </p:nvSpPr>
        <p:spPr>
          <a:xfrm>
            <a:off x="2588615" y="5289414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4: Download Client Observed Delay t5 – t4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2F24EB-E921-2FD5-3496-F8674B43535C}"/>
              </a:ext>
            </a:extLst>
          </p:cNvPr>
          <p:cNvSpPr txBox="1"/>
          <p:nvPr/>
        </p:nvSpPr>
        <p:spPr>
          <a:xfrm>
            <a:off x="8704066" y="4053054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B9D4CF-7B9D-9D89-890A-39E43268713C}"/>
              </a:ext>
            </a:extLst>
          </p:cNvPr>
          <p:cNvSpPr txBox="1"/>
          <p:nvPr/>
        </p:nvSpPr>
        <p:spPr>
          <a:xfrm>
            <a:off x="8711090" y="4771811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32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195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2024-11-02T08:08:56Z</dcterms:created>
  <dcterms:modified xsi:type="dcterms:W3CDTF">2024-11-02T14:16:22Z</dcterms:modified>
</cp:coreProperties>
</file>