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EBF7-2AFF-4AA4-9023-83BDCD18E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59F52-37BF-43AD-BDA4-01A282002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5280-E5DD-4815-98C6-0E47F37B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1F15-065E-481E-988F-1F290EF2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B32B-6C5C-40B6-8048-C8A52E2F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073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71EC-A080-4E30-8B27-146C2542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FB777-AAC9-4BDA-968D-291FF6ED7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1944-E0E8-444B-9EC3-170098C4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DA2F-FAB3-43F0-8F44-BD1AA1BC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5597-45D5-4C18-BFCB-43486066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60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ED559-40A3-43B4-863A-B1DD88010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48B4F-170F-4D8D-9DF7-E443F3ADE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873CD-9FD3-4224-A4C5-3F01C743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09AD3-137C-4797-9C8F-224BFC69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1DAB-F828-44F8-8854-2EDD33A1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6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9F79-75E9-4A9A-B7B4-3BC3BD9F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A2C8-2619-49B9-8719-5BB06BEA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3898-412F-47F9-A94D-77246DF9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16A1C-2D36-4A0A-913C-ECC1F634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ED03-BC62-4B5D-B154-7BE50FFA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16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72D2-BE09-4B26-9F50-5FEAB88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76CFB-4E30-40D7-8DB8-BE6F3A9A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4474-BB07-4237-9F3B-A34616D1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4FEF-3558-44A2-983C-5AB1D53E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321CE-FF16-4415-B36E-881E5375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29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CC68-552A-48BE-8598-01D7A7F2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585E-269F-46FE-86BF-1695603BF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31C02-47FB-4346-BB48-841585AC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6F54E-6614-418B-B220-BBC8910B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2988-A8AF-434F-8D66-93F98338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FB18E-4B9A-4C03-9EF0-B78535A0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13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746D-1A43-46FA-B196-150BCD9D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0574-F389-4C2F-BFFD-4C80FD5B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4D855-B7EB-40DE-8C3E-4121AE756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EF2C7-50C1-43E7-8BB6-66EC7329C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0623D-5C14-4479-AAD8-F6B7C319F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40F6C-FF2B-4FC3-9202-855B25E0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16AEE-CAC2-470D-A498-4936F328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6B36C-5637-4244-9413-70100945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9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BDCF-3664-4891-AC72-60B02686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DC772-2ADF-4C2E-80C3-2B627B12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CE69B-2145-41D8-B694-7CF26A8D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FC88E-F267-47FF-AC7D-EF060F9F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98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9880-41AA-423D-BD5A-C01D5FD9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AD9BC-8262-4E22-963B-8B7CA6C2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E96E6-E109-4A09-B088-E5951676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138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8A3D-A5EE-4153-BA37-41E93CF3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5E70-D86F-414B-8B8C-8FF50222A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A6DEC-A9C9-4F93-927E-C8E8DA33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FF45F-3891-46F1-849E-D3A0F7FA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D18C0-7EF5-4BF8-9754-4A60F113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1D65-A7AB-4811-9987-D17BA937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152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498B-0659-48FA-81B9-D0CA4484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97F75-DC6D-4DC0-8EB1-CA457337C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3BB60-522B-48F9-80C4-521113E95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FFF06-005F-430F-8959-44271272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B6F8-DB1F-42C9-AE7E-E67469F3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5A017-A61D-4CB6-96D2-FE17FD3C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182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A204A-E174-4AFA-B9C3-5A414647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DF6EA-0B51-4169-8E96-C72FA629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E4D8-60DE-4A20-8510-9C1C8F98A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4A51-7A9C-403A-ADAD-CFD53F99BBC1}" type="datetimeFigureOut">
              <a:rPr lang="en-SG" smtClean="0"/>
              <a:t>16/2/2022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AE0B-152C-4F84-B32A-4DB5DB474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78D5-D66A-4CD3-B167-7BDC29873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0161-3165-4765-BB33-E6DD9FA85A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05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724081-8DAE-42A1-BAC5-DFEC25EF6AD8}"/>
              </a:ext>
            </a:extLst>
          </p:cNvPr>
          <p:cNvSpPr/>
          <p:nvPr/>
        </p:nvSpPr>
        <p:spPr>
          <a:xfrm>
            <a:off x="3426106" y="2771879"/>
            <a:ext cx="2936594" cy="1828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3D160D79-D822-4C8B-9F62-5BB487EDC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91" y="-1890338"/>
            <a:ext cx="241519" cy="3381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26" name="Picture 2" descr="Gateway | Vecta Symbols">
            <a:extLst>
              <a:ext uri="{FF2B5EF4-FFF2-40B4-BE49-F238E27FC236}">
                <a16:creationId xmlns:a16="http://schemas.microsoft.com/office/drawing/2014/main" id="{AFED0F3B-7774-4A6C-AAAE-11D34AA8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06420"/>
            <a:ext cx="1143000" cy="127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0739D9FC-6E92-4016-B266-30F0DE5E4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82" y="1200549"/>
            <a:ext cx="360000" cy="50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50512B-6B17-4B71-AE3D-1B79C5B5FC6E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498582" y="1452549"/>
            <a:ext cx="14994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E94009F-B21A-409E-9125-C51EDDE9FBF5}"/>
              </a:ext>
            </a:extLst>
          </p:cNvPr>
          <p:cNvSpPr/>
          <p:nvPr/>
        </p:nvSpPr>
        <p:spPr>
          <a:xfrm>
            <a:off x="6023809" y="1171576"/>
            <a:ext cx="1499434" cy="7810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Internet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0869C9-1745-47C7-9AF7-C84D89989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132" y="3002001"/>
            <a:ext cx="1119316" cy="8539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E284A-1BAE-497D-8299-35D0CF850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810" y="3110988"/>
            <a:ext cx="833034" cy="750646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BC9355C-C962-45C3-A67B-93FFB7B6191F}"/>
              </a:ext>
            </a:extLst>
          </p:cNvPr>
          <p:cNvCxnSpPr>
            <a:cxnSpLocks/>
            <a:stCxn id="16" idx="0"/>
            <a:endCxn id="1026" idx="1"/>
          </p:cNvCxnSpPr>
          <p:nvPr/>
        </p:nvCxnSpPr>
        <p:spPr>
          <a:xfrm rot="5400000" flipH="1" flipV="1">
            <a:off x="2063352" y="1788753"/>
            <a:ext cx="1456687" cy="96981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26A6A73-7CD7-4FC6-AA6A-0B6631ABEEC1}"/>
              </a:ext>
            </a:extLst>
          </p:cNvPr>
          <p:cNvCxnSpPr>
            <a:stCxn id="18" idx="0"/>
            <a:endCxn id="1026" idx="2"/>
          </p:cNvCxnSpPr>
          <p:nvPr/>
        </p:nvCxnSpPr>
        <p:spPr>
          <a:xfrm rot="5400000" flipH="1" flipV="1">
            <a:off x="3101823" y="2364712"/>
            <a:ext cx="926780" cy="565773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Graphical user interface&#10;&#10;Description automatically generated">
            <a:extLst>
              <a:ext uri="{FF2B5EF4-FFF2-40B4-BE49-F238E27FC236}">
                <a16:creationId xmlns:a16="http://schemas.microsoft.com/office/drawing/2014/main" id="{2FAC5B86-390E-4C66-B60C-EB245D46F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24" y="2850050"/>
            <a:ext cx="2591134" cy="16076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4FB6892-D5F2-4520-A704-A8BD4261DF68}"/>
              </a:ext>
            </a:extLst>
          </p:cNvPr>
          <p:cNvSpPr txBox="1"/>
          <p:nvPr/>
        </p:nvSpPr>
        <p:spPr>
          <a:xfrm>
            <a:off x="3386082" y="4388777"/>
            <a:ext cx="29365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QS gateway Information application dashboard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BBFAC26-00FA-48BF-A52D-6B9C64343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73" y="2057325"/>
            <a:ext cx="281020" cy="540000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9BE469D-8940-455D-8D14-75350860333A}"/>
              </a:ext>
            </a:extLst>
          </p:cNvPr>
          <p:cNvCxnSpPr>
            <a:stCxn id="34" idx="1"/>
            <a:endCxn id="1026" idx="3"/>
          </p:cNvCxnSpPr>
          <p:nvPr/>
        </p:nvCxnSpPr>
        <p:spPr>
          <a:xfrm rot="10800000">
            <a:off x="4419601" y="1545315"/>
            <a:ext cx="786173" cy="78201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949E0-7F61-40BF-A019-B72152C6422D}"/>
              </a:ext>
            </a:extLst>
          </p:cNvPr>
          <p:cNvSpPr/>
          <p:nvPr/>
        </p:nvSpPr>
        <p:spPr>
          <a:xfrm>
            <a:off x="1676400" y="754032"/>
            <a:ext cx="6124575" cy="39608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850D24-7BCE-4A58-8892-3BFBDAA567BD}"/>
              </a:ext>
            </a:extLst>
          </p:cNvPr>
          <p:cNvSpPr txBox="1"/>
          <p:nvPr/>
        </p:nvSpPr>
        <p:spPr>
          <a:xfrm>
            <a:off x="3386082" y="754032"/>
            <a:ext cx="125706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QS-Gateway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A298F465-9AB3-4467-9743-91FB03B80170}"/>
              </a:ext>
            </a:extLst>
          </p:cNvPr>
          <p:cNvSpPr/>
          <p:nvPr/>
        </p:nvSpPr>
        <p:spPr>
          <a:xfrm>
            <a:off x="4067175" y="2184208"/>
            <a:ext cx="196803" cy="4445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9071A3-4EF3-4E3B-BA06-B1F69159791C}"/>
              </a:ext>
            </a:extLst>
          </p:cNvPr>
          <p:cNvSpPr txBox="1"/>
          <p:nvPr/>
        </p:nvSpPr>
        <p:spPr>
          <a:xfrm>
            <a:off x="4184153" y="2231692"/>
            <a:ext cx="125706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167112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</cp:revision>
  <dcterms:created xsi:type="dcterms:W3CDTF">2022-02-16T09:48:53Z</dcterms:created>
  <dcterms:modified xsi:type="dcterms:W3CDTF">2022-02-16T10:09:05Z</dcterms:modified>
</cp:coreProperties>
</file>