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BF7-2AFF-4AA4-9023-83BDCD18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9F52-37BF-43AD-BDA4-01A28200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5280-E5DD-4815-98C6-0E47F37B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F15-065E-481E-988F-1F290EF2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B32B-6C5C-40B6-8048-C8A52E2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7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71EC-A080-4E30-8B27-146C2542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FB777-AAC9-4BDA-968D-291FF6ED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1944-E0E8-444B-9EC3-170098C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DA2F-FAB3-43F0-8F44-BD1AA1B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5597-45D5-4C18-BFCB-4348606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6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ED559-40A3-43B4-863A-B1DD88010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8B4F-170F-4D8D-9DF7-E443F3AD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73CD-9FD3-4224-A4C5-3F01C743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9AD3-137C-4797-9C8F-224BFC69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1DAB-F828-44F8-8854-2EDD33A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F79-75E9-4A9A-B7B4-3BC3BD9F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A2C8-2619-49B9-8719-5BB06BEA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3898-412F-47F9-A94D-77246DF9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6A1C-2D36-4A0A-913C-ECC1F634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ED03-BC62-4B5D-B154-7BE50FF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1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2D2-BE09-4B26-9F50-5FEAB88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6CFB-4E30-40D7-8DB8-BE6F3A9A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4474-BB07-4237-9F3B-A34616D1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4FEF-3558-44A2-983C-5AB1D5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1CE-FF16-4415-B36E-881E5375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CC68-552A-48BE-8598-01D7A7F2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585E-269F-46FE-86BF-1695603BF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1C02-47FB-4346-BB48-841585AC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F54E-6614-418B-B220-BBC8910B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2988-A8AF-434F-8D66-93F98338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B18E-4B9A-4C03-9EF0-B78535A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746D-1A43-46FA-B196-150BCD9D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0574-F389-4C2F-BFFD-4C80FD5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D855-B7EB-40DE-8C3E-4121AE75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EF2C7-50C1-43E7-8BB6-66EC7329C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0623D-5C14-4479-AAD8-F6B7C319F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0F6C-FF2B-4FC3-9202-855B25E0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16AEE-CAC2-470D-A498-4936F32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6B36C-5637-4244-9413-7010094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BDCF-3664-4891-AC72-60B0268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DC772-2ADF-4C2E-80C3-2B627B12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E69B-2145-41D8-B694-7CF26A8D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C88E-F267-47FF-AC7D-EF060F9F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8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9880-41AA-423D-BD5A-C01D5FD9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AD9BC-8262-4E22-963B-8B7CA6C2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E96E6-E109-4A09-B088-E5951676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38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8A3D-A5EE-4153-BA37-41E93CF3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5E70-D86F-414B-8B8C-8FF50222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A6DEC-A9C9-4F93-927E-C8E8DA33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FF45F-3891-46F1-849E-D3A0F7FA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18C0-7EF5-4BF8-9754-4A60F113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1D65-A7AB-4811-9987-D17BA93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52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98B-0659-48FA-81B9-D0CA448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97F75-DC6D-4DC0-8EB1-CA457337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BB60-522B-48F9-80C4-521113E9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FF06-005F-430F-8959-44271272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B6F8-DB1F-42C9-AE7E-E67469F3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A017-A61D-4CB6-96D2-FE17FD3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8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A204A-E174-4AFA-B9C3-5A414647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F6EA-0B51-4169-8E96-C72FA629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E4D8-60DE-4A20-8510-9C1C8F98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E0B-152C-4F84-B32A-4DB5DB474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78D5-D66A-4CD3-B167-7BDC2987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05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24081-8DAE-42A1-BAC5-DFEC25EF6AD8}"/>
              </a:ext>
            </a:extLst>
          </p:cNvPr>
          <p:cNvSpPr/>
          <p:nvPr/>
        </p:nvSpPr>
        <p:spPr>
          <a:xfrm>
            <a:off x="3426106" y="2771879"/>
            <a:ext cx="2936594" cy="1828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3D160D79-D822-4C8B-9F62-5BB487ED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91" y="-1890338"/>
            <a:ext cx="241519" cy="3381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 descr="Gateway | Vecta Symbols">
            <a:extLst>
              <a:ext uri="{FF2B5EF4-FFF2-40B4-BE49-F238E27FC236}">
                <a16:creationId xmlns:a16="http://schemas.microsoft.com/office/drawing/2014/main" id="{AFED0F3B-7774-4A6C-AAAE-11D34AA8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06420"/>
            <a:ext cx="1143000" cy="12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739D9FC-6E92-4016-B266-30F0DE5E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2" y="1200549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512B-6B17-4B71-AE3D-1B79C5B5FC6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498582" y="1452549"/>
            <a:ext cx="14994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E94009F-B21A-409E-9125-C51EDDE9FBF5}"/>
              </a:ext>
            </a:extLst>
          </p:cNvPr>
          <p:cNvSpPr/>
          <p:nvPr/>
        </p:nvSpPr>
        <p:spPr>
          <a:xfrm>
            <a:off x="6023809" y="1171576"/>
            <a:ext cx="1499434" cy="7810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Internet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0869C9-1745-47C7-9AF7-C84D8998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32" y="3002001"/>
            <a:ext cx="1119316" cy="853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284A-1BAE-497D-8299-35D0CF85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810" y="3110988"/>
            <a:ext cx="833034" cy="75064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C9355C-C962-45C3-A67B-93FFB7B6191F}"/>
              </a:ext>
            </a:extLst>
          </p:cNvPr>
          <p:cNvCxnSpPr>
            <a:cxnSpLocks/>
            <a:stCxn id="16" idx="0"/>
            <a:endCxn id="1026" idx="1"/>
          </p:cNvCxnSpPr>
          <p:nvPr/>
        </p:nvCxnSpPr>
        <p:spPr>
          <a:xfrm rot="5400000" flipH="1" flipV="1">
            <a:off x="2063352" y="1788753"/>
            <a:ext cx="1456687" cy="96981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26A6A73-7CD7-4FC6-AA6A-0B6631ABEEC1}"/>
              </a:ext>
            </a:extLst>
          </p:cNvPr>
          <p:cNvCxnSpPr>
            <a:stCxn id="18" idx="0"/>
            <a:endCxn id="1026" idx="2"/>
          </p:cNvCxnSpPr>
          <p:nvPr/>
        </p:nvCxnSpPr>
        <p:spPr>
          <a:xfrm rot="5400000" flipH="1" flipV="1">
            <a:off x="3101823" y="2364712"/>
            <a:ext cx="926780" cy="56577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Graphical user interface&#10;&#10;Description automatically generated">
            <a:extLst>
              <a:ext uri="{FF2B5EF4-FFF2-40B4-BE49-F238E27FC236}">
                <a16:creationId xmlns:a16="http://schemas.microsoft.com/office/drawing/2014/main" id="{2FAC5B86-390E-4C66-B60C-EB245D46F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24" y="2850050"/>
            <a:ext cx="2591134" cy="1607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FB6892-D5F2-4520-A704-A8BD4261DF68}"/>
              </a:ext>
            </a:extLst>
          </p:cNvPr>
          <p:cNvSpPr txBox="1"/>
          <p:nvPr/>
        </p:nvSpPr>
        <p:spPr>
          <a:xfrm>
            <a:off x="3386082" y="4388777"/>
            <a:ext cx="29365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 gateway Information application dashboard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BFAC26-00FA-48BF-A52D-6B9C64343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73" y="2057325"/>
            <a:ext cx="281020" cy="5400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9BE469D-8940-455D-8D14-75350860333A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4341789" y="1874947"/>
            <a:ext cx="863984" cy="452378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949E0-7F61-40BF-A019-B72152C6422D}"/>
              </a:ext>
            </a:extLst>
          </p:cNvPr>
          <p:cNvSpPr/>
          <p:nvPr/>
        </p:nvSpPr>
        <p:spPr>
          <a:xfrm>
            <a:off x="1676400" y="754032"/>
            <a:ext cx="6124575" cy="39608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850D24-7BCE-4A58-8892-3BFBDAA567BD}"/>
              </a:ext>
            </a:extLst>
          </p:cNvPr>
          <p:cNvSpPr txBox="1"/>
          <p:nvPr/>
        </p:nvSpPr>
        <p:spPr>
          <a:xfrm>
            <a:off x="3386082" y="754032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QS-Gateway [VPN]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A298F465-9AB3-4467-9743-91FB03B80170}"/>
              </a:ext>
            </a:extLst>
          </p:cNvPr>
          <p:cNvSpPr/>
          <p:nvPr/>
        </p:nvSpPr>
        <p:spPr>
          <a:xfrm>
            <a:off x="4067175" y="2415865"/>
            <a:ext cx="196803" cy="4445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071A3-4EF3-4E3B-BA06-B1F69159791C}"/>
              </a:ext>
            </a:extLst>
          </p:cNvPr>
          <p:cNvSpPr txBox="1"/>
          <p:nvPr/>
        </p:nvSpPr>
        <p:spPr>
          <a:xfrm>
            <a:off x="4171576" y="2428477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Gateway Data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88434-2536-4E63-AEE5-960AA78D0D09}"/>
              </a:ext>
            </a:extLst>
          </p:cNvPr>
          <p:cNvSpPr txBox="1"/>
          <p:nvPr/>
        </p:nvSpPr>
        <p:spPr>
          <a:xfrm>
            <a:off x="1753161" y="3794912"/>
            <a:ext cx="125706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Protected computers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B00E4-7D33-4EFD-9D0D-6C9334689113}"/>
              </a:ext>
            </a:extLst>
          </p:cNvPr>
          <p:cNvSpPr txBox="1"/>
          <p:nvPr/>
        </p:nvSpPr>
        <p:spPr>
          <a:xfrm>
            <a:off x="5403943" y="2140825"/>
            <a:ext cx="125706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Protected</a:t>
            </a:r>
          </a:p>
          <a:p>
            <a:r>
              <a:rPr lang="en-SG" sz="1000" b="1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29DF4-AD31-46E9-AE80-4171433D3916}"/>
              </a:ext>
            </a:extLst>
          </p:cNvPr>
          <p:cNvSpPr txBox="1"/>
          <p:nvPr/>
        </p:nvSpPr>
        <p:spPr>
          <a:xfrm>
            <a:off x="2816372" y="3785847"/>
            <a:ext cx="125706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Monitor </a:t>
            </a:r>
          </a:p>
          <a:p>
            <a:r>
              <a:rPr lang="en-SG" sz="1000" b="1" dirty="0"/>
              <a:t>computer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110EC-D162-43D1-885B-53254D813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7631" y="1918552"/>
            <a:ext cx="503053" cy="4207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3799DE-EC78-4EA9-9EF6-5BFE57D26AA8}"/>
              </a:ext>
            </a:extLst>
          </p:cNvPr>
          <p:cNvSpPr txBox="1"/>
          <p:nvPr/>
        </p:nvSpPr>
        <p:spPr>
          <a:xfrm>
            <a:off x="2286985" y="2128929"/>
            <a:ext cx="142864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Gateway_Info_client</a:t>
            </a:r>
            <a:endParaRPr lang="en-SG" sz="1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C2A86-2832-4371-98F2-0E1FF05619BE}"/>
              </a:ext>
            </a:extLst>
          </p:cNvPr>
          <p:cNvCxnSpPr>
            <a:cxnSpLocks/>
          </p:cNvCxnSpPr>
          <p:nvPr/>
        </p:nvCxnSpPr>
        <p:spPr>
          <a:xfrm flipV="1">
            <a:off x="3480320" y="2252039"/>
            <a:ext cx="51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teway | Vecta Symbols">
            <a:extLst>
              <a:ext uri="{FF2B5EF4-FFF2-40B4-BE49-F238E27FC236}">
                <a16:creationId xmlns:a16="http://schemas.microsoft.com/office/drawing/2014/main" id="{5F651CEF-CB1D-404B-A030-219C2564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55" y="813655"/>
            <a:ext cx="1018826" cy="11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A956DA0-F885-4BA7-A7E9-A2410C27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6" y="120445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1310A1F5-2203-4307-B94B-F7BFC39F1917}"/>
              </a:ext>
            </a:extLst>
          </p:cNvPr>
          <p:cNvSpPr/>
          <p:nvPr/>
        </p:nvSpPr>
        <p:spPr>
          <a:xfrm>
            <a:off x="4100647" y="2509154"/>
            <a:ext cx="1499434" cy="7810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Internet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7803-4C10-4F05-8F32-E6E92CB180BD}"/>
              </a:ext>
            </a:extLst>
          </p:cNvPr>
          <p:cNvSpPr txBox="1"/>
          <p:nvPr/>
        </p:nvSpPr>
        <p:spPr>
          <a:xfrm>
            <a:off x="1289355" y="597513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QS-Gateway [00] </a:t>
            </a:r>
          </a:p>
        </p:txBody>
      </p:sp>
      <p:pic>
        <p:nvPicPr>
          <p:cNvPr id="27" name="Picture 2" descr="Gateway | Vecta Symbols">
            <a:extLst>
              <a:ext uri="{FF2B5EF4-FFF2-40B4-BE49-F238E27FC236}">
                <a16:creationId xmlns:a16="http://schemas.microsoft.com/office/drawing/2014/main" id="{557EB99F-CC85-4C67-90B2-43B5306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55" y="2330194"/>
            <a:ext cx="1018826" cy="11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E3773F9-73C5-46F7-854F-4DED6C324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85" y="268811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" descr="Gateway | Vecta Symbols">
            <a:extLst>
              <a:ext uri="{FF2B5EF4-FFF2-40B4-BE49-F238E27FC236}">
                <a16:creationId xmlns:a16="http://schemas.microsoft.com/office/drawing/2014/main" id="{32138F74-3290-416B-A9AE-4D6B7CABB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55" y="3809256"/>
            <a:ext cx="1018826" cy="11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ABF243F3-07BE-4383-BD8F-7B16F5E67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85" y="4167177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147F6D5-9137-405B-B19B-296F927C0784}"/>
              </a:ext>
            </a:extLst>
          </p:cNvPr>
          <p:cNvSpPr txBox="1"/>
          <p:nvPr/>
        </p:nvSpPr>
        <p:spPr>
          <a:xfrm>
            <a:off x="1289355" y="2127367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QS-Gateway [01]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EA9206-3C08-4348-B0C1-37919A057FF5}"/>
              </a:ext>
            </a:extLst>
          </p:cNvPr>
          <p:cNvSpPr txBox="1"/>
          <p:nvPr/>
        </p:nvSpPr>
        <p:spPr>
          <a:xfrm>
            <a:off x="1266197" y="3597428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QS-Gateway [02] 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A3350D4-39E7-4078-A521-C2021554C0F8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2460536" y="1456456"/>
            <a:ext cx="2389828" cy="109735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A125D2B-75F7-4C86-AA98-CB0A609B66F3}"/>
              </a:ext>
            </a:extLst>
          </p:cNvPr>
          <p:cNvCxnSpPr>
            <a:stCxn id="30" idx="3"/>
            <a:endCxn id="8" idx="1"/>
          </p:cNvCxnSpPr>
          <p:nvPr/>
        </p:nvCxnSpPr>
        <p:spPr>
          <a:xfrm flipV="1">
            <a:off x="2466985" y="3289372"/>
            <a:ext cx="2383379" cy="112980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5EAF820-18BF-4DB4-8BFC-6AAF904278F9}"/>
              </a:ext>
            </a:extLst>
          </p:cNvPr>
          <p:cNvCxnSpPr>
            <a:stCxn id="28" idx="3"/>
            <a:endCxn id="8" idx="2"/>
          </p:cNvCxnSpPr>
          <p:nvPr/>
        </p:nvCxnSpPr>
        <p:spPr>
          <a:xfrm flipV="1">
            <a:off x="2466985" y="2899679"/>
            <a:ext cx="1638313" cy="40436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7FE1F-7A47-4438-82C6-03458F50FC86}"/>
              </a:ext>
            </a:extLst>
          </p:cNvPr>
          <p:cNvSpPr/>
          <p:nvPr/>
        </p:nvSpPr>
        <p:spPr>
          <a:xfrm>
            <a:off x="6817226" y="1443511"/>
            <a:ext cx="4641955" cy="2975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48D4BC-76ED-47AD-AC04-11C8832FFA60}"/>
              </a:ext>
            </a:extLst>
          </p:cNvPr>
          <p:cNvSpPr txBox="1"/>
          <p:nvPr/>
        </p:nvSpPr>
        <p:spPr>
          <a:xfrm>
            <a:off x="6929034" y="4094195"/>
            <a:ext cx="41842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 gateway Information Webpage Dashboard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429F39D-D11E-4E0A-A47B-1FAB1FD4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4356"/>
            <a:ext cx="833034" cy="7506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Picture 48" descr="Graphical user interface&#10;&#10;Description automatically generated">
            <a:extLst>
              <a:ext uri="{FF2B5EF4-FFF2-40B4-BE49-F238E27FC236}">
                <a16:creationId xmlns:a16="http://schemas.microsoft.com/office/drawing/2014/main" id="{EC06ECA8-E532-44E3-9191-6D3C897BC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00" y="1612432"/>
            <a:ext cx="4272005" cy="240300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C66782-0B79-4FC0-AAC6-6B43FEF81D7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98831" y="1612432"/>
            <a:ext cx="1250" cy="128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WS Solution Architect - Associate - xpert careers">
            <a:extLst>
              <a:ext uri="{FF2B5EF4-FFF2-40B4-BE49-F238E27FC236}">
                <a16:creationId xmlns:a16="http://schemas.microsoft.com/office/drawing/2014/main" id="{826BF810-20E9-4381-AB59-C5BFA307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55" y="868295"/>
            <a:ext cx="1186951" cy="89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843B009-555D-4C3D-8AD4-D0839CC352E4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5740364" y="1752203"/>
            <a:ext cx="911922" cy="6323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CB9A7AA-C72E-4C46-A488-377BA93CA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67" y="1561424"/>
            <a:ext cx="503053" cy="42075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177F2F1-A7F1-4BB3-8CBA-3F2A3E826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67" y="3021808"/>
            <a:ext cx="503053" cy="42075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A744F1-3193-49C0-8890-0522AFF51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164" y="4527473"/>
            <a:ext cx="503053" cy="42075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70CC81-01A2-4E5D-8375-C062CC7ADA02}"/>
              </a:ext>
            </a:extLst>
          </p:cNvPr>
          <p:cNvSpPr txBox="1"/>
          <p:nvPr/>
        </p:nvSpPr>
        <p:spPr>
          <a:xfrm>
            <a:off x="1554886" y="1881146"/>
            <a:ext cx="142864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Gateway_Info_client</a:t>
            </a:r>
            <a:endParaRPr lang="en-SG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B4741-38D6-469E-8DE2-5E9219D7F546}"/>
              </a:ext>
            </a:extLst>
          </p:cNvPr>
          <p:cNvSpPr txBox="1"/>
          <p:nvPr/>
        </p:nvSpPr>
        <p:spPr>
          <a:xfrm>
            <a:off x="1554886" y="3369293"/>
            <a:ext cx="142864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Gateway_Info_client</a:t>
            </a:r>
            <a:endParaRPr lang="en-SG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0E950C-A9B0-4C97-B033-420DA4900FFA}"/>
              </a:ext>
            </a:extLst>
          </p:cNvPr>
          <p:cNvSpPr txBox="1"/>
          <p:nvPr/>
        </p:nvSpPr>
        <p:spPr>
          <a:xfrm>
            <a:off x="1593860" y="4858065"/>
            <a:ext cx="142864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Gateway_Info_client</a:t>
            </a:r>
            <a:endParaRPr lang="en-SG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AFAFAF-7CAA-4E9D-9840-4973360734FF}"/>
              </a:ext>
            </a:extLst>
          </p:cNvPr>
          <p:cNvSpPr txBox="1"/>
          <p:nvPr/>
        </p:nvSpPr>
        <p:spPr>
          <a:xfrm>
            <a:off x="6020841" y="3289372"/>
            <a:ext cx="125706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Protected computers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B62866-127F-4216-8B17-5EEB557AB123}"/>
              </a:ext>
            </a:extLst>
          </p:cNvPr>
          <p:cNvSpPr/>
          <p:nvPr/>
        </p:nvSpPr>
        <p:spPr>
          <a:xfrm>
            <a:off x="1078699" y="566628"/>
            <a:ext cx="10579901" cy="45376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9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</cp:revision>
  <dcterms:created xsi:type="dcterms:W3CDTF">2022-02-16T09:48:53Z</dcterms:created>
  <dcterms:modified xsi:type="dcterms:W3CDTF">2022-02-16T10:52:23Z</dcterms:modified>
</cp:coreProperties>
</file>