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8/11/2019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10386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995512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5315541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795612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6120696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633812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2515</Words>
  <Application>Microsoft Office PowerPoint</Application>
  <PresentationFormat>Widescreen</PresentationFormat>
  <Paragraphs>601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182</cp:revision>
  <dcterms:created xsi:type="dcterms:W3CDTF">2019-05-08T09:30:57Z</dcterms:created>
  <dcterms:modified xsi:type="dcterms:W3CDTF">2019-11-08T09:11:30Z</dcterms:modified>
</cp:coreProperties>
</file>