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17/5/2019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</a:t>
            </a:r>
            <a:r>
              <a:rPr lang="en-US" sz="1100" b="1" dirty="0" smtClean="0"/>
              <a:t>SSL </a:t>
            </a:r>
            <a:r>
              <a:rPr lang="en-US" sz="1100" b="1" dirty="0" smtClean="0"/>
              <a:t>server[5005](</a:t>
            </a:r>
            <a:r>
              <a:rPr lang="en-US" sz="1100" b="1" dirty="0" smtClean="0"/>
              <a:t>Load CA</a:t>
            </a:r>
            <a:r>
              <a:rPr lang="en-US" sz="1100" b="1" dirty="0" smtClean="0"/>
              <a:t>, cert</a:t>
            </a:r>
            <a:r>
              <a:rPr lang="en-US" sz="1100" b="1" dirty="0" smtClean="0"/>
              <a:t>, key), load </a:t>
            </a:r>
            <a:r>
              <a:rPr lang="en-US" sz="1100" b="1" dirty="0" smtClean="0"/>
              <a:t>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</a:t>
            </a:r>
            <a:r>
              <a:rPr lang="en-US" sz="1100" b="1" dirty="0" smtClean="0"/>
              <a:t>client[5005](</a:t>
            </a:r>
            <a:r>
              <a:rPr lang="en-US" sz="1100" b="1" dirty="0" smtClean="0"/>
              <a:t>load CA cert, key), SWATT calculator</a:t>
            </a:r>
            <a:r>
              <a:rPr lang="en-US" sz="1100" b="1" dirty="0" smtClean="0"/>
              <a:t>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  <a:endParaRPr lang="en-US" sz="1100" b="1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</a:rPr>
              <a:t>server and try to </a:t>
            </a:r>
            <a:r>
              <a:rPr lang="en-US" sz="900" dirty="0" smtClean="0">
                <a:solidFill>
                  <a:schemeClr val="tx1"/>
                </a:solidFill>
              </a:rPr>
              <a:t>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</a:t>
            </a:r>
            <a:r>
              <a:rPr lang="en-US" sz="900" dirty="0" smtClean="0">
                <a:solidFill>
                  <a:schemeClr val="tx1"/>
                </a:solidFill>
              </a:rPr>
              <a:t>login </a:t>
            </a:r>
            <a:r>
              <a:rPr lang="en-US" sz="900" dirty="0" smtClean="0">
                <a:solidFill>
                  <a:schemeClr val="tx1"/>
                </a:solidFill>
              </a:rPr>
              <a:t>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</a:t>
            </a:r>
            <a:r>
              <a:rPr lang="en-US" sz="1100" b="1" dirty="0" smtClean="0"/>
              <a:t>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</a:t>
            </a:r>
            <a:r>
              <a:rPr lang="en-US" sz="900" dirty="0" smtClean="0">
                <a:solidFill>
                  <a:schemeClr val="tx1"/>
                </a:solidFill>
              </a:rPr>
              <a:t>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</a:t>
            </a:r>
            <a:r>
              <a:rPr lang="en-US" sz="1100" b="1" dirty="0" smtClean="0"/>
              <a:t>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</a:t>
            </a:r>
            <a:r>
              <a:rPr lang="en-US" sz="1100" b="1" dirty="0" smtClean="0"/>
              <a:t>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</a:t>
            </a:r>
            <a:r>
              <a:rPr lang="en-US" sz="1100" b="1" dirty="0" smtClean="0"/>
              <a:t>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</a:t>
            </a:r>
            <a:r>
              <a:rPr lang="en-US" sz="1100" b="1" dirty="0" smtClean="0"/>
              <a:t>S</a:t>
            </a:r>
            <a:r>
              <a:rPr lang="en-US" sz="1100" b="1" dirty="0" smtClean="0"/>
              <a:t>ensor </a:t>
            </a:r>
            <a:r>
              <a:rPr lang="en-US" sz="1100" b="1" dirty="0" smtClean="0"/>
              <a:t>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</a:t>
            </a:r>
            <a:r>
              <a:rPr lang="en-US" sz="1000" b="1" dirty="0" smtClean="0"/>
              <a:t>server (</a:t>
            </a:r>
            <a:r>
              <a:rPr lang="en-US" sz="1000" b="1" dirty="0" smtClean="0"/>
              <a:t>5006) wait for </a:t>
            </a:r>
            <a:r>
              <a:rPr lang="en-US" sz="1000" b="1" dirty="0" smtClean="0"/>
              <a:t>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</a:t>
            </a:r>
            <a:r>
              <a:rPr lang="en-US" sz="1100" b="1" dirty="0" smtClean="0"/>
              <a:t>and fetch </a:t>
            </a:r>
            <a:r>
              <a:rPr lang="en-US" sz="1100" b="1" dirty="0" smtClean="0"/>
              <a:t>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</a:t>
            </a:r>
            <a:r>
              <a:rPr lang="en-US" sz="900" dirty="0" smtClean="0">
                <a:solidFill>
                  <a:schemeClr val="tx1"/>
                </a:solidFill>
              </a:rPr>
              <a:t>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</a:t>
            </a:r>
            <a:r>
              <a:rPr lang="en-US" sz="900" dirty="0" smtClean="0">
                <a:solidFill>
                  <a:schemeClr val="tx1"/>
                </a:solidFill>
              </a:rPr>
              <a:t>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</a:t>
            </a:r>
            <a:r>
              <a:rPr lang="en-US" sz="900" dirty="0" smtClean="0"/>
              <a:t>sample</a:t>
            </a:r>
            <a:r>
              <a:rPr lang="en-US" sz="900" dirty="0" smtClean="0"/>
              <a:t>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3487" y="4316131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513</Words>
  <Application>Microsoft Office PowerPoint</Application>
  <PresentationFormat>Widescreen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57</cp:revision>
  <dcterms:created xsi:type="dcterms:W3CDTF">2019-05-08T09:30:57Z</dcterms:created>
  <dcterms:modified xsi:type="dcterms:W3CDTF">2019-05-17T08:49:43Z</dcterms:modified>
</cp:coreProperties>
</file>