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shop" initials="w" lastIdx="1" clrIdx="0">
    <p:extLst>
      <p:ext uri="{19B8F6BF-5375-455C-9EA6-DF929625EA0E}">
        <p15:presenceInfo xmlns:p15="http://schemas.microsoft.com/office/powerpoint/2012/main" userId="worksh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1" autoAdjust="0"/>
  </p:normalViewPr>
  <p:slideViewPr>
    <p:cSldViewPr>
      <p:cViewPr>
        <p:scale>
          <a:sx n="90" d="100"/>
          <a:sy n="90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Week1</a:t>
          </a:r>
          <a:br>
            <a:rPr lang="en-US" sz="1400" b="1" dirty="0" smtClean="0"/>
          </a:br>
          <a:r>
            <a:rPr lang="en-US" sz="1400" b="1" dirty="0" smtClean="0"/>
            <a:t>Basic program function develop </a:t>
          </a:r>
          <a:endParaRPr lang="en-US" sz="1400" b="1" dirty="0" smtClean="0"/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Week2</a:t>
          </a:r>
        </a:p>
        <a:p>
          <a:pPr algn="l"/>
          <a:r>
            <a:rPr lang="en-US" b="1" dirty="0" smtClean="0"/>
            <a:t>Test + doc + formatting + EEPROM</a:t>
          </a:r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Week3</a:t>
          </a:r>
        </a:p>
        <a:p>
          <a:pPr algn="l"/>
          <a:r>
            <a:rPr lang="en-US" b="1" dirty="0" smtClean="0"/>
            <a:t>OPTEE + Shadow-box optee.</a:t>
          </a:r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3464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Week1</a:t>
          </a:r>
          <a:br>
            <a:rPr lang="en-US" sz="1400" b="1" kern="1200" dirty="0" smtClean="0"/>
          </a:br>
          <a:r>
            <a:rPr lang="en-US" sz="1400" b="1" kern="1200" dirty="0" smtClean="0"/>
            <a:t>Basic program function develop </a:t>
          </a:r>
          <a:endParaRPr lang="en-US" sz="1400" b="1" kern="1200" dirty="0" smtClean="0"/>
        </a:p>
      </dsp:txBody>
      <dsp:txXfrm>
        <a:off x="3464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Week2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Test + doc + formatting + EEPROM</a:t>
          </a:r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Week3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OPTEE + Shadow-box optee.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F588-ED66-4570-B234-70B7FFB37C17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ED67-2211-422C-A755-32A190F8C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3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B870-986B-4AFA-A56E-C9F2AE265083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431" y="1295400"/>
            <a:ext cx="24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Overview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5842249" cy="1975714"/>
          </a:xfrm>
          <a:prstGeom prst="rect">
            <a:avLst/>
          </a:prstGeom>
          <a:ln w="6350">
            <a:solidFill>
              <a:schemeClr val="tx1"/>
            </a:solidFill>
            <a:prstDash val="sysDash"/>
          </a:ln>
        </p:spPr>
      </p:pic>
      <p:sp>
        <p:nvSpPr>
          <p:cNvPr id="14" name="TextBox 13"/>
          <p:cNvSpPr txBox="1"/>
          <p:nvPr/>
        </p:nvSpPr>
        <p:spPr>
          <a:xfrm>
            <a:off x="6459643" y="1577750"/>
            <a:ext cx="261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Project Requirement</a:t>
            </a:r>
            <a:r>
              <a:rPr lang="en-US" sz="1600" dirty="0" smtClean="0"/>
              <a:t>: </a:t>
            </a:r>
          </a:p>
          <a:p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Test the Zone people counting radar sensor 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Make the prototype system </a:t>
            </a:r>
            <a:r>
              <a:rPr lang="en-US" sz="1600" dirty="0" smtClean="0"/>
              <a:t>for further test </a:t>
            </a:r>
            <a:r>
              <a:rPr lang="en-US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Secure the gateway and find </a:t>
            </a:r>
            <a:r>
              <a:rPr lang="en-US" sz="1600" dirty="0" smtClean="0"/>
              <a:t>the </a:t>
            </a:r>
            <a:r>
              <a:rPr lang="en-US" sz="1600" dirty="0" smtClean="0"/>
              <a:t>possibility  of hacking.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3447" y="3968582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Program </a:t>
            </a:r>
            <a:r>
              <a:rPr lang="en-US" b="1" dirty="0" smtClean="0">
                <a:solidFill>
                  <a:schemeClr val="tx2"/>
                </a:solidFill>
              </a:rPr>
              <a:t>Design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88027"/>
              </p:ext>
            </p:extLst>
          </p:nvPr>
        </p:nvGraphicFramePr>
        <p:xfrm>
          <a:off x="383275" y="4467863"/>
          <a:ext cx="2512325" cy="19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3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 PI </a:t>
                      </a:r>
                      <a:r>
                        <a:rPr lang="en-US" baseline="0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Sensor</a:t>
                      </a:r>
                      <a:r>
                        <a:rPr lang="en-US" sz="1100" baseline="0" dirty="0" smtClean="0"/>
                        <a:t> radar data parse and </a:t>
                      </a:r>
                      <a:r>
                        <a:rPr lang="en-US" sz="1100" baseline="0" dirty="0" smtClean="0"/>
                        <a:t>control.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UI for debug and data checking.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TCP </a:t>
                      </a:r>
                      <a:r>
                        <a:rPr lang="en-US" sz="1100" dirty="0" smtClean="0"/>
                        <a:t>client</a:t>
                      </a:r>
                      <a:r>
                        <a:rPr lang="en-US" sz="1100" baseline="0" dirty="0" smtClean="0"/>
                        <a:t> for msg sending.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 Data string </a:t>
                      </a:r>
                      <a:r>
                        <a:rPr lang="en-US" sz="1100" dirty="0" smtClean="0"/>
                        <a:t>encrypted.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r>
                        <a:rPr lang="en-US" sz="1100" baseline="0" dirty="0" smtClean="0"/>
                        <a:t>. Auto connection [sensor, server]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62063"/>
              </p:ext>
            </p:extLst>
          </p:nvPr>
        </p:nvGraphicFramePr>
        <p:xfrm>
          <a:off x="3212527" y="4467863"/>
          <a:ext cx="2359925" cy="199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TCP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server for msg receive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Data decryption.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Http</a:t>
                      </a:r>
                      <a:r>
                        <a:rPr lang="en-US" sz="1100" baseline="0" dirty="0" smtClean="0"/>
                        <a:t> server POST the webpage.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90745"/>
              </p:ext>
            </p:extLst>
          </p:nvPr>
        </p:nvGraphicFramePr>
        <p:xfrm>
          <a:off x="5899889" y="4467862"/>
          <a:ext cx="2553054" cy="199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54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solution.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1.EEPROM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[PI element14</a:t>
                      </a:r>
                      <a:r>
                        <a:rPr lang="en-US" sz="1100" baseline="0" dirty="0" smtClean="0"/>
                        <a:t> HAT</a:t>
                      </a:r>
                      <a:r>
                        <a:rPr lang="en-US" sz="1100" dirty="0" smtClean="0"/>
                        <a:t>] – key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OPTEE [turstZone]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Shadow</a:t>
                      </a:r>
                      <a:r>
                        <a:rPr lang="en-US" sz="1100" baseline="0" dirty="0" smtClean="0"/>
                        <a:t> box- OPTEE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9684" y="6527781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OPTEE : Open source Portable Trusted Execution </a:t>
            </a:r>
            <a:r>
              <a:rPr lang="en-US" sz="1000" dirty="0" smtClean="0"/>
              <a:t>Environment </a:t>
            </a:r>
            <a:endParaRPr lang="en-US" sz="1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11" y="3218315"/>
            <a:ext cx="987590" cy="6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431" y="1295400"/>
            <a:ext cx="31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Progress </a:t>
            </a:r>
            <a:r>
              <a:rPr lang="en-US" sz="1100" b="1" dirty="0" smtClean="0">
                <a:solidFill>
                  <a:schemeClr val="tx2"/>
                </a:solidFill>
              </a:rPr>
              <a:t>(12/04/2019)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39635"/>
              </p:ext>
            </p:extLst>
          </p:nvPr>
        </p:nvGraphicFramePr>
        <p:xfrm>
          <a:off x="283752" y="1828801"/>
          <a:ext cx="3297648" cy="191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648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57960">
                <a:tc>
                  <a:txBody>
                    <a:bodyPr/>
                    <a:lstStyle/>
                    <a:p>
                      <a:r>
                        <a:rPr lang="en-US" dirty="0" smtClean="0"/>
                        <a:t>XAKAsensorDd.py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1. Sensor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radar data read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1]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and 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parameter set [2]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54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2.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UI for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debugging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and data checking.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(right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side)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3. TCP client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multi-thread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, port 5005)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4. Data string encrypted(RSA 2048 public key)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. Auto connection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[multi-sensor at USB,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server]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47" y="1024697"/>
            <a:ext cx="1913951" cy="368410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58293"/>
              </p:ext>
            </p:extLst>
          </p:nvPr>
        </p:nvGraphicFramePr>
        <p:xfrm>
          <a:off x="3768792" y="1853041"/>
          <a:ext cx="2664725" cy="1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Server.py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1. TCP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server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2.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Data decryption.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 (RSA 2048 private key 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3. Http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server POST the webpage. (port 5006)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9952"/>
              </p:ext>
            </p:extLst>
          </p:nvPr>
        </p:nvGraphicFramePr>
        <p:xfrm>
          <a:off x="260430" y="3898320"/>
          <a:ext cx="4997370" cy="136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370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solution.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1.EEPROM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[PI element14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 HAT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] – key [3]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</a:rPr>
                        <a:t>Load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</a:rPr>
                        <a:t>+ dump(eepreader.py)</a:t>
                      </a:r>
                      <a:endParaRPr lang="en-US" sz="11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OPTEE (build 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the Linux kernel 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and run xtest)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4]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3. Shadow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box- OPTEE, build the Raspbain kernel and finished all setting 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98" y="5951267"/>
            <a:ext cx="2907713" cy="6873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945" y="5316898"/>
            <a:ext cx="5817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Problems :</a:t>
            </a:r>
            <a:endParaRPr lang="en-US" b="1" dirty="0" smtClean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Sensor feed back data error [</a:t>
            </a:r>
            <a:r>
              <a:rPr lang="en-US" sz="1200" b="1" dirty="0" smtClean="0">
                <a:solidFill>
                  <a:schemeClr val="tx2"/>
                </a:solidFill>
              </a:rPr>
              <a:t>solved by reading USB_COM port periodic+ drop error]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Sensor control request not work.[ get the new doc and a new sensor from Singtel ]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PI element14 HAT EEPOM data dump 396bits (</a:t>
            </a:r>
            <a:r>
              <a:rPr lang="en-US" sz="1200" b="1" dirty="0" smtClean="0">
                <a:solidFill>
                  <a:schemeClr val="tx2"/>
                </a:solidFill>
              </a:rPr>
              <a:t>to small) can not save the public key inside</a:t>
            </a:r>
            <a:r>
              <a:rPr lang="en-US" sz="1200" b="1" dirty="0" smtClean="0">
                <a:solidFill>
                  <a:schemeClr val="tx2"/>
                </a:solidFill>
              </a:rPr>
              <a:t>.(stop </a:t>
            </a:r>
            <a:r>
              <a:rPr lang="en-US" sz="1200" b="1" dirty="0" smtClean="0">
                <a:solidFill>
                  <a:schemeClr val="tx2"/>
                </a:solidFill>
              </a:rPr>
              <a:t>trying to </a:t>
            </a:r>
            <a:r>
              <a:rPr lang="en-US" sz="1200" b="1" dirty="0" smtClean="0">
                <a:solidFill>
                  <a:schemeClr val="tx2"/>
                </a:solidFill>
              </a:rPr>
              <a:t>use </a:t>
            </a:r>
            <a:r>
              <a:rPr lang="en-US" sz="1200" b="1" dirty="0" smtClean="0">
                <a:solidFill>
                  <a:schemeClr val="tx2"/>
                </a:solidFill>
              </a:rPr>
              <a:t>this </a:t>
            </a:r>
            <a:r>
              <a:rPr lang="en-US" sz="1200" b="1" dirty="0" smtClean="0">
                <a:solidFill>
                  <a:schemeClr val="tx2"/>
                </a:solidFill>
              </a:rPr>
              <a:t>solution )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How </a:t>
            </a:r>
            <a:r>
              <a:rPr lang="en-US" sz="1200" b="1" dirty="0" smtClean="0">
                <a:solidFill>
                  <a:schemeClr val="tx2"/>
                </a:solidFill>
              </a:rPr>
              <a:t>to create trust app in the trust zone : Under progress. 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Problem during test : </a:t>
            </a:r>
            <a:r>
              <a:rPr lang="en-US" sz="1200" b="1" dirty="0" smtClean="0">
                <a:solidFill>
                  <a:schemeClr val="tx2"/>
                </a:solidFill>
              </a:rPr>
              <a:t>Step </a:t>
            </a:r>
            <a:r>
              <a:rPr lang="en-US" sz="1200" b="1" dirty="0" smtClean="0">
                <a:solidFill>
                  <a:schemeClr val="tx2"/>
                </a:solidFill>
              </a:rPr>
              <a:t>3.6.5 (</a:t>
            </a:r>
            <a:r>
              <a:rPr lang="en-US" sz="1200" b="1" dirty="0" smtClean="0">
                <a:solidFill>
                  <a:schemeClr val="tx2"/>
                </a:solidFill>
              </a:rPr>
              <a:t>shadow box GitHub shadow_box_client </a:t>
            </a:r>
            <a:r>
              <a:rPr lang="en-US" sz="1200" b="1" dirty="0" smtClean="0">
                <a:solidFill>
                  <a:schemeClr val="tx2"/>
                </a:solidFill>
              </a:rPr>
              <a:t>missing )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35" y="4876011"/>
            <a:ext cx="2743200" cy="9080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446943" y="3586730"/>
            <a:ext cx="1258657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70C0"/>
                </a:solidFill>
              </a:rPr>
              <a:t>Blue part: Finished and tested 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Red part: got problem. </a:t>
            </a:r>
          </a:p>
          <a:p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</a:rPr>
              <a:t>Green part: under working</a:t>
            </a:r>
            <a:endParaRPr 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431" y="1295400"/>
            <a:ext cx="77405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Code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Dev </a:t>
            </a:r>
            <a:r>
              <a:rPr lang="en-US" sz="1400" b="1" dirty="0" smtClean="0">
                <a:solidFill>
                  <a:schemeClr val="tx2"/>
                </a:solidFill>
              </a:rPr>
              <a:t>Env: python </a:t>
            </a:r>
            <a:r>
              <a:rPr lang="en-US" sz="1400" b="1" dirty="0" smtClean="0">
                <a:solidFill>
                  <a:schemeClr val="tx2"/>
                </a:solidFill>
              </a:rPr>
              <a:t>2.7 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Run Env: [2.7-3.7] XAKAsensorDd.py , eepreader.py [2.7] server.py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Code and Document Format: PEP-8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Addition </a:t>
            </a:r>
            <a:r>
              <a:rPr lang="en-US" sz="1400" b="1" dirty="0" smtClean="0">
                <a:solidFill>
                  <a:schemeClr val="tx2"/>
                </a:solidFill>
              </a:rPr>
              <a:t>lib need to install: </a:t>
            </a:r>
            <a:r>
              <a:rPr lang="en-US" sz="1400" b="1" dirty="0" smtClean="0">
                <a:solidFill>
                  <a:schemeClr val="tx2"/>
                </a:solidFill>
              </a:rPr>
              <a:t>wxpython 2.8 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GitHub link: https://github.com/LiuYuancheng/IOT.git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431" y="33528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5223516"/>
              </p:ext>
            </p:extLst>
          </p:nvPr>
        </p:nvGraphicFramePr>
        <p:xfrm>
          <a:off x="260431" y="2971800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431" y="4655735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Sensor document + com protocol checking.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Sensor function test.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XAKAsensorDd.py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server.py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4674128"/>
            <a:ext cx="2438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Multiple sensors auto detection.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Server auto reconnection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Sensor error message handling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EEPROM: eepreader.py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OPTEE set and do xtest.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4742" y="4674128"/>
            <a:ext cx="32140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Build Shadow box OPTEE on PI and to test.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Fix the problem based on the discussion with Singtel engineer.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Sensor control test based on the new document.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532</Words>
  <Application>Microsoft Office PowerPoint</Application>
  <PresentationFormat>On-screen Show (4:3)</PresentationFormat>
  <Paragraphs>88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workshop</cp:lastModifiedBy>
  <cp:revision>153</cp:revision>
  <dcterms:created xsi:type="dcterms:W3CDTF">2018-09-17T15:21:26Z</dcterms:created>
  <dcterms:modified xsi:type="dcterms:W3CDTF">2019-04-15T05:36:56Z</dcterms:modified>
</cp:coreProperties>
</file>