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20/6/2019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3965633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</a:t>
            </a:r>
            <a:r>
              <a:rPr lang="en-US" smtClean="0"/>
              <a:t>] </a:t>
            </a:r>
            <a:r>
              <a:rPr lang="en-US" smtClean="0"/>
              <a:t>design(20/06/2019</a:t>
            </a:r>
            <a:r>
              <a:rPr lang="en-US" dirty="0" smtClean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33311" cy="3662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AES Key, AES IV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Linear congruential </a:t>
            </a:r>
            <a:r>
              <a:rPr lang="en-US" sz="10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File address block range.</a:t>
            </a:r>
          </a:p>
          <a:p>
            <a:endParaRPr lang="en-US" sz="1000" dirty="0" smtClean="0"/>
          </a:p>
          <a:p>
            <a:r>
              <a:rPr lang="en-US" sz="1000" dirty="0" smtClean="0"/>
              <a:t>Functions: </a:t>
            </a:r>
          </a:p>
          <a:p>
            <a:r>
              <a:rPr lang="en-US" sz="1000" dirty="0" smtClean="0"/>
              <a:t>1 - Accept the </a:t>
            </a:r>
            <a:r>
              <a:rPr lang="en-US" sz="1000" dirty="0" err="1" smtClean="0"/>
              <a:t>trustClient</a:t>
            </a:r>
            <a:r>
              <a:rPr lang="en-US" sz="1000" dirty="0" smtClean="0"/>
              <a:t> connection. </a:t>
            </a:r>
          </a:p>
          <a:p>
            <a:r>
              <a:rPr lang="en-US" sz="1000" dirty="0" smtClean="0"/>
              <a:t>2 - Load AES-Key, decrypt </a:t>
            </a:r>
            <a:r>
              <a:rPr lang="en-US" sz="1000" dirty="0" err="1" smtClean="0"/>
              <a:t>msg</a:t>
            </a:r>
            <a:r>
              <a:rPr lang="en-US" sz="1000" dirty="0" smtClean="0"/>
              <a:t>,  get challenge </a:t>
            </a:r>
            <a:r>
              <a:rPr lang="en-US" sz="1000" dirty="0" err="1" smtClean="0"/>
              <a:t>Str</a:t>
            </a:r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 smtClean="0"/>
              <a:t>3 -  </a:t>
            </a:r>
            <a:r>
              <a:rPr lang="en-US" sz="1000" dirty="0" err="1" smtClean="0"/>
              <a:t>randomSeed</a:t>
            </a:r>
            <a:r>
              <a:rPr lang="en-US" sz="1000" dirty="0" smtClean="0"/>
              <a:t>(</a:t>
            </a:r>
            <a:r>
              <a:rPr lang="en-US" sz="1000" dirty="0" err="1" smtClean="0"/>
              <a:t>challengesr</a:t>
            </a:r>
            <a:r>
              <a:rPr lang="en-US" sz="1000" dirty="0" smtClean="0"/>
              <a:t>/new </a:t>
            </a:r>
            <a:r>
              <a:rPr lang="en-US" sz="1000" dirty="0" err="1" smtClean="0"/>
              <a:t>Init</a:t>
            </a:r>
            <a:r>
              <a:rPr lang="en-US" sz="1000" dirty="0" smtClean="0"/>
              <a:t> Seed) =&gt; one random file byte’s Address</a:t>
            </a:r>
            <a:endParaRPr lang="en-US" sz="1000" dirty="0"/>
          </a:p>
          <a:p>
            <a:r>
              <a:rPr lang="en-US" sz="1000" dirty="0" smtClean="0"/>
              <a:t>4 - Do SWATT calculation for input byte, refresh all the TA parameters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4.1 Return to step 3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4.2 Finished all and get the SWATT </a:t>
            </a:r>
            <a:r>
              <a:rPr lang="en-US" sz="1000" dirty="0" err="1" smtClean="0"/>
              <a:t>int</a:t>
            </a:r>
            <a:r>
              <a:rPr lang="en-US" sz="1000" dirty="0" smtClean="0"/>
              <a:t>/hex val.</a:t>
            </a:r>
          </a:p>
          <a:p>
            <a:r>
              <a:rPr lang="en-US" sz="1000" dirty="0" smtClean="0"/>
              <a:t>5 -  Load AES-Key, encrypt SWATT value </a:t>
            </a:r>
          </a:p>
          <a:p>
            <a:r>
              <a:rPr lang="en-US" sz="1000" dirty="0"/>
              <a:t>7</a:t>
            </a:r>
            <a:r>
              <a:rPr lang="en-US" sz="1000" dirty="0" smtClean="0"/>
              <a:t> </a:t>
            </a:r>
            <a:r>
              <a:rPr lang="en-US" sz="1000" dirty="0"/>
              <a:t>- </a:t>
            </a:r>
            <a:r>
              <a:rPr lang="en-US" sz="1000" dirty="0" smtClean="0"/>
              <a:t>-Load </a:t>
            </a:r>
            <a:r>
              <a:rPr lang="en-US" sz="1000" dirty="0"/>
              <a:t>AES-Key, decrypt </a:t>
            </a:r>
            <a:r>
              <a:rPr lang="en-US" sz="1000" dirty="0" err="1"/>
              <a:t>msg</a:t>
            </a:r>
            <a:r>
              <a:rPr lang="en-US" sz="1000" dirty="0" smtClean="0"/>
              <a:t>, get verify result 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01781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336728" y="3070029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220615" y="2318873"/>
            <a:ext cx="1" cy="3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848238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 err="1" smtClean="0"/>
              <a:t>Config</a:t>
            </a:r>
            <a:r>
              <a:rPr lang="en-US" sz="800" b="1" dirty="0" smtClean="0"/>
              <a:t>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545133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Challenge </a:t>
            </a:r>
            <a:r>
              <a:rPr lang="en-US" sz="800" b="1" dirty="0" err="1"/>
              <a:t>str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456812" y="2524396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2" y="4912641"/>
            <a:ext cx="24489" cy="8166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54242" y="1460992"/>
            <a:ext cx="2733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574930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263306" y="2220685"/>
            <a:ext cx="3193507" cy="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56811" y="3070029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4679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592227" y="2057748"/>
            <a:ext cx="167557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030671" y="5639839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</a:t>
            </a:r>
            <a:r>
              <a:rPr lang="en-US" sz="800" b="1" dirty="0" err="1" smtClean="0"/>
              <a:t>filebytes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15534" y="2954126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4853069" y="3235259"/>
            <a:ext cx="0" cy="29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307279"/>
            <a:ext cx="0" cy="20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991850" y="2801050"/>
            <a:ext cx="0" cy="26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222435" y="2967257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901401" y="3251944"/>
            <a:ext cx="0" cy="60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629813" y="3319560"/>
            <a:ext cx="0" cy="5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973622" y="3375887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19893" y="3500654"/>
            <a:ext cx="2898915" cy="99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39" y="3683829"/>
            <a:ext cx="1" cy="244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</a:t>
            </a:r>
            <a:r>
              <a:rPr lang="en-US" sz="800" b="1" dirty="0" err="1" smtClean="0"/>
              <a:t>faile</a:t>
            </a:r>
            <a:r>
              <a:rPr lang="en-US" sz="800" b="1" dirty="0" smtClean="0"/>
              <a:t>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</a:t>
            </a:r>
            <a:r>
              <a:rPr lang="en-US" sz="800" b="1" dirty="0" smtClean="0"/>
              <a:t> Check the program running status , System </a:t>
            </a:r>
            <a:r>
              <a:rPr lang="en-US" sz="800" b="1" dirty="0" err="1" smtClean="0"/>
              <a:t>liberary</a:t>
            </a:r>
            <a:r>
              <a:rPr lang="en-US" sz="800" b="1" dirty="0" smtClean="0"/>
              <a:t> </a:t>
            </a:r>
            <a:r>
              <a:rPr lang="en-US" sz="800" b="1" dirty="0" smtClean="0"/>
              <a:t>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</a:t>
            </a:r>
            <a:r>
              <a:rPr lang="en-US" sz="800" b="1" dirty="0" smtClean="0"/>
              <a:t>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1337</Words>
  <Application>Microsoft Office PowerPoint</Application>
  <PresentationFormat>Widescreen</PresentationFormat>
  <Paragraphs>357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111</cp:revision>
  <dcterms:created xsi:type="dcterms:W3CDTF">2019-05-08T09:30:57Z</dcterms:created>
  <dcterms:modified xsi:type="dcterms:W3CDTF">2019-06-20T09:24:44Z</dcterms:modified>
</cp:coreProperties>
</file>