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9350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94300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50" y="1019885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33351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6455" y="1571652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89180" y="190048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375" y="1626074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485498" y="2933508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9861083" y="3028172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05137" y="4655881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022785" y="4726043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709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303" y="2814808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546" y="4001963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4" y="263302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control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man in the mid attack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1923</Words>
  <Application>Microsoft Office PowerPoint</Application>
  <PresentationFormat>Widescreen</PresentationFormat>
  <Paragraphs>460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145</cp:revision>
  <dcterms:created xsi:type="dcterms:W3CDTF">2019-05-08T09:30:57Z</dcterms:created>
  <dcterms:modified xsi:type="dcterms:W3CDTF">2019-09-13T07:37:56Z</dcterms:modified>
</cp:coreProperties>
</file>