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31/5/2019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</a:t>
            </a:r>
            <a:r>
              <a:rPr lang="en-US" dirty="0" smtClean="0"/>
              <a:t>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  <a:endParaRPr lang="en-US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</a:t>
            </a:r>
            <a:r>
              <a:rPr lang="en-US" sz="800" b="1" dirty="0" smtClean="0"/>
              <a:t>OPTEE session </a:t>
            </a:r>
            <a:r>
              <a:rPr lang="en-US" sz="800" b="1" dirty="0" smtClean="0"/>
              <a:t>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</a:t>
            </a:r>
            <a:r>
              <a:rPr lang="en-US" sz="800" b="1" dirty="0" smtClean="0"/>
              <a:t>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</a:t>
            </a:r>
            <a:r>
              <a:rPr lang="en-US" sz="800" b="1" dirty="0" smtClean="0"/>
              <a:t>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</a:t>
            </a:r>
            <a:r>
              <a:rPr lang="en-US" sz="800" b="1" dirty="0" smtClean="0"/>
              <a:t>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</a:t>
            </a:r>
            <a:r>
              <a:rPr lang="en-US" sz="800" dirty="0" smtClean="0"/>
              <a:t>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</a:t>
            </a:r>
            <a:r>
              <a:rPr lang="en-US" dirty="0" smtClean="0"/>
              <a:t>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</a:t>
            </a:r>
            <a:r>
              <a:rPr lang="en-US" sz="800" b="1" dirty="0" smtClean="0"/>
              <a:t>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</a:t>
            </a:r>
            <a:r>
              <a:rPr lang="en-US" sz="800" b="1" dirty="0" smtClean="0"/>
              <a:t>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953</Words>
  <Application>Microsoft Office PowerPoint</Application>
  <PresentationFormat>Widescreen</PresentationFormat>
  <Paragraphs>242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94</cp:revision>
  <dcterms:created xsi:type="dcterms:W3CDTF">2019-05-08T09:30:57Z</dcterms:created>
  <dcterms:modified xsi:type="dcterms:W3CDTF">2019-05-31T10:02:42Z</dcterms:modified>
</cp:coreProperties>
</file>