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5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3487" y="4316131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53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Raspbain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845319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random challenge and send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7" y="3134827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CMD API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37605" y="3394167"/>
            <a:ext cx="12384" cy="9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764</Words>
  <Application>Microsoft Office PowerPoint</Application>
  <PresentationFormat>Widescreen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78</cp:revision>
  <dcterms:created xsi:type="dcterms:W3CDTF">2019-05-08T09:30:57Z</dcterms:created>
  <dcterms:modified xsi:type="dcterms:W3CDTF">2019-05-29T09:51:54Z</dcterms:modified>
</cp:coreProperties>
</file>