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5A30D-AF24-4617-91DA-51B52B9BE7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CE292AE-8D23-4253-8B06-6B7C354F3CD3}">
      <dgm:prSet phldrT="[Text]" custT="1"/>
      <dgm:spPr/>
      <dgm:t>
        <a:bodyPr/>
        <a:lstStyle/>
        <a:p>
          <a:pPr algn="l"/>
          <a:r>
            <a:rPr lang="en-US" sz="1400" b="1" dirty="0" smtClean="0"/>
            <a:t>Week 12</a:t>
          </a:r>
          <a:r>
            <a:rPr lang="en-US" sz="1400" b="1" dirty="0" smtClean="0"/>
            <a:t/>
          </a:r>
          <a:br>
            <a:rPr lang="en-US" sz="1400" b="1" dirty="0" smtClean="0"/>
          </a:br>
          <a:r>
            <a:rPr lang="en-US" sz="1400" b="1" dirty="0" smtClean="0"/>
            <a:t>Set TrustZone on Raspberry PI.</a:t>
          </a:r>
          <a:endParaRPr lang="en-US" sz="1400" b="1" dirty="0" smtClean="0"/>
        </a:p>
      </dgm:t>
    </dgm:pt>
    <dgm:pt modelId="{E7EABD9C-A712-44F9-838B-752822E908F1}" type="parTrans" cxnId="{D50ED5D3-B163-4B11-98FB-C0CEE7AB71EE}">
      <dgm:prSet/>
      <dgm:spPr/>
      <dgm:t>
        <a:bodyPr/>
        <a:lstStyle/>
        <a:p>
          <a:endParaRPr lang="en-US"/>
        </a:p>
      </dgm:t>
    </dgm:pt>
    <dgm:pt modelId="{004DB15D-F506-472D-89C9-A1028216B1D8}" type="sibTrans" cxnId="{D50ED5D3-B163-4B11-98FB-C0CEE7AB71EE}">
      <dgm:prSet/>
      <dgm:spPr/>
      <dgm:t>
        <a:bodyPr/>
        <a:lstStyle/>
        <a:p>
          <a:endParaRPr lang="en-US"/>
        </a:p>
      </dgm:t>
    </dgm:pt>
    <dgm:pt modelId="{94375D91-6FAA-4095-8B34-4B01C1CCA488}">
      <dgm:prSet phldrT="[Text]"/>
      <dgm:spPr/>
      <dgm:t>
        <a:bodyPr/>
        <a:lstStyle/>
        <a:p>
          <a:pPr algn="l"/>
          <a:r>
            <a:rPr lang="en-US" b="1" dirty="0" smtClean="0"/>
            <a:t>Week 13</a:t>
          </a:r>
        </a:p>
        <a:p>
          <a:pPr algn="l"/>
          <a:r>
            <a:rPr lang="en-US" b="1" dirty="0" smtClean="0"/>
            <a:t>Trust application + server</a:t>
          </a:r>
          <a:endParaRPr lang="en-US" b="1" dirty="0" smtClean="0"/>
        </a:p>
      </dgm:t>
    </dgm:pt>
    <dgm:pt modelId="{BB8ABCE2-65E7-4582-99E9-364AE102340F}" type="parTrans" cxnId="{B7C36CB7-444D-45E1-A15D-8545DD32AF9D}">
      <dgm:prSet/>
      <dgm:spPr/>
      <dgm:t>
        <a:bodyPr/>
        <a:lstStyle/>
        <a:p>
          <a:endParaRPr lang="en-US"/>
        </a:p>
      </dgm:t>
    </dgm:pt>
    <dgm:pt modelId="{DC90412E-975F-407A-A04C-6A18378C29AC}" type="sibTrans" cxnId="{B7C36CB7-444D-45E1-A15D-8545DD32AF9D}">
      <dgm:prSet/>
      <dgm:spPr/>
      <dgm:t>
        <a:bodyPr/>
        <a:lstStyle/>
        <a:p>
          <a:endParaRPr lang="en-US"/>
        </a:p>
      </dgm:t>
    </dgm:pt>
    <dgm:pt modelId="{51EDCF2D-2C1B-45C0-9FA8-776439DC02A3}">
      <dgm:prSet phldrT="[Text]"/>
      <dgm:spPr/>
      <dgm:t>
        <a:bodyPr/>
        <a:lstStyle/>
        <a:p>
          <a:pPr algn="l"/>
          <a:r>
            <a:rPr lang="en-US" b="1" dirty="0" smtClean="0"/>
            <a:t>now</a:t>
          </a:r>
        </a:p>
      </dgm:t>
    </dgm:pt>
    <dgm:pt modelId="{75AC053F-2AAF-41AC-81EA-3D7F9F9C10D4}" type="sibTrans" cxnId="{BFD8AEE0-D0E9-4BBB-851D-A426A90FC243}">
      <dgm:prSet/>
      <dgm:spPr/>
      <dgm:t>
        <a:bodyPr/>
        <a:lstStyle/>
        <a:p>
          <a:endParaRPr lang="en-US"/>
        </a:p>
      </dgm:t>
    </dgm:pt>
    <dgm:pt modelId="{14F8677F-C7BE-4532-B019-76CB3061F74A}" type="parTrans" cxnId="{BFD8AEE0-D0E9-4BBB-851D-A426A90FC243}">
      <dgm:prSet/>
      <dgm:spPr/>
      <dgm:t>
        <a:bodyPr/>
        <a:lstStyle/>
        <a:p>
          <a:endParaRPr lang="en-US"/>
        </a:p>
      </dgm:t>
    </dgm:pt>
    <dgm:pt modelId="{5F7C24BC-EFB7-4C08-BE39-3854452DC3AA}" type="pres">
      <dgm:prSet presAssocID="{2165A30D-AF24-4617-91DA-51B52B9BE7AF}" presName="Name0" presStyleCnt="0">
        <dgm:presLayoutVars>
          <dgm:dir/>
          <dgm:resizeHandles val="exact"/>
        </dgm:presLayoutVars>
      </dgm:prSet>
      <dgm:spPr/>
    </dgm:pt>
    <dgm:pt modelId="{7A501153-4739-42BE-9999-8D76E5F449A3}" type="pres">
      <dgm:prSet presAssocID="{4CE292AE-8D23-4253-8B06-6B7C354F3CD3}" presName="parTxOnly" presStyleLbl="node1" presStyleIdx="0" presStyleCnt="3" custScaleY="46117" custLinFactNeighborX="-7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EF958-17E8-4DCE-810A-0442885AD282}" type="pres">
      <dgm:prSet presAssocID="{004DB15D-F506-472D-89C9-A1028216B1D8}" presName="parSpace" presStyleCnt="0"/>
      <dgm:spPr/>
    </dgm:pt>
    <dgm:pt modelId="{09078936-657C-4570-81A2-333A05E4079D}" type="pres">
      <dgm:prSet presAssocID="{94375D91-6FAA-4095-8B34-4B01C1CCA488}" presName="parTxOnly" presStyleLbl="node1" presStyleIdx="1" presStyleCnt="3" custScaleY="46117" custLinFactNeighborX="624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DC1F7-1C9C-494F-B2D8-ECEF782ED38B}" type="pres">
      <dgm:prSet presAssocID="{DC90412E-975F-407A-A04C-6A18378C29AC}" presName="parSpace" presStyleCnt="0"/>
      <dgm:spPr/>
    </dgm:pt>
    <dgm:pt modelId="{79FE03FA-5146-4E59-BC7C-1FB306C0EE3F}" type="pres">
      <dgm:prSet presAssocID="{51EDCF2D-2C1B-45C0-9FA8-776439DC02A3}" presName="parTxOnly" presStyleLbl="node1" presStyleIdx="2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36CB7-444D-45E1-A15D-8545DD32AF9D}" srcId="{2165A30D-AF24-4617-91DA-51B52B9BE7AF}" destId="{94375D91-6FAA-4095-8B34-4B01C1CCA488}" srcOrd="1" destOrd="0" parTransId="{BB8ABCE2-65E7-4582-99E9-364AE102340F}" sibTransId="{DC90412E-975F-407A-A04C-6A18378C29AC}"/>
    <dgm:cxn modelId="{8F0A8B50-4981-435B-9EF5-2B6E7D0CB5FE}" type="presOf" srcId="{2165A30D-AF24-4617-91DA-51B52B9BE7AF}" destId="{5F7C24BC-EFB7-4C08-BE39-3854452DC3AA}" srcOrd="0" destOrd="0" presId="urn:microsoft.com/office/officeart/2005/8/layout/hChevron3"/>
    <dgm:cxn modelId="{FBE2C0D4-E5B6-4DFD-A4F0-3857ACEA08B4}" type="presOf" srcId="{94375D91-6FAA-4095-8B34-4B01C1CCA488}" destId="{09078936-657C-4570-81A2-333A05E4079D}" srcOrd="0" destOrd="0" presId="urn:microsoft.com/office/officeart/2005/8/layout/hChevron3"/>
    <dgm:cxn modelId="{4B15F221-BAF7-454D-8006-42C0EB6943D0}" type="presOf" srcId="{4CE292AE-8D23-4253-8B06-6B7C354F3CD3}" destId="{7A501153-4739-42BE-9999-8D76E5F449A3}" srcOrd="0" destOrd="0" presId="urn:microsoft.com/office/officeart/2005/8/layout/hChevron3"/>
    <dgm:cxn modelId="{D50ED5D3-B163-4B11-98FB-C0CEE7AB71EE}" srcId="{2165A30D-AF24-4617-91DA-51B52B9BE7AF}" destId="{4CE292AE-8D23-4253-8B06-6B7C354F3CD3}" srcOrd="0" destOrd="0" parTransId="{E7EABD9C-A712-44F9-838B-752822E908F1}" sibTransId="{004DB15D-F506-472D-89C9-A1028216B1D8}"/>
    <dgm:cxn modelId="{BFD8AEE0-D0E9-4BBB-851D-A426A90FC243}" srcId="{2165A30D-AF24-4617-91DA-51B52B9BE7AF}" destId="{51EDCF2D-2C1B-45C0-9FA8-776439DC02A3}" srcOrd="2" destOrd="0" parTransId="{14F8677F-C7BE-4532-B019-76CB3061F74A}" sibTransId="{75AC053F-2AAF-41AC-81EA-3D7F9F9C10D4}"/>
    <dgm:cxn modelId="{703B2FFF-AB2F-455B-9034-8F1BB9B60B78}" type="presOf" srcId="{51EDCF2D-2C1B-45C0-9FA8-776439DC02A3}" destId="{79FE03FA-5146-4E59-BC7C-1FB306C0EE3F}" srcOrd="0" destOrd="0" presId="urn:microsoft.com/office/officeart/2005/8/layout/hChevron3"/>
    <dgm:cxn modelId="{D9E9C981-1670-4BD6-8F4E-D3EBB32A93C8}" type="presParOf" srcId="{5F7C24BC-EFB7-4C08-BE39-3854452DC3AA}" destId="{7A501153-4739-42BE-9999-8D76E5F449A3}" srcOrd="0" destOrd="0" presId="urn:microsoft.com/office/officeart/2005/8/layout/hChevron3"/>
    <dgm:cxn modelId="{4FF6BF06-0FA6-42B9-AC00-7C62CB243B5B}" type="presParOf" srcId="{5F7C24BC-EFB7-4C08-BE39-3854452DC3AA}" destId="{5A3EF958-17E8-4DCE-810A-0442885AD282}" srcOrd="1" destOrd="0" presId="urn:microsoft.com/office/officeart/2005/8/layout/hChevron3"/>
    <dgm:cxn modelId="{6FF21D0C-974D-482C-8971-36EF0EFF99FF}" type="presParOf" srcId="{5F7C24BC-EFB7-4C08-BE39-3854452DC3AA}" destId="{09078936-657C-4570-81A2-333A05E4079D}" srcOrd="2" destOrd="0" presId="urn:microsoft.com/office/officeart/2005/8/layout/hChevron3"/>
    <dgm:cxn modelId="{29D1ED8A-B5BC-4B4C-9606-D8AF508FCADF}" type="presParOf" srcId="{5F7C24BC-EFB7-4C08-BE39-3854452DC3AA}" destId="{C91DC1F7-1C9C-494F-B2D8-ECEF782ED38B}" srcOrd="3" destOrd="0" presId="urn:microsoft.com/office/officeart/2005/8/layout/hChevron3"/>
    <dgm:cxn modelId="{0D74B6FB-2F6A-4BF3-AE87-D0B37FB0BD46}" type="presParOf" srcId="{5F7C24BC-EFB7-4C08-BE39-3854452DC3AA}" destId="{79FE03FA-5146-4E59-BC7C-1FB306C0EE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01153-4739-42BE-9999-8D76E5F449A3}">
      <dsp:nvSpPr>
        <dsp:cNvPr id="0" name=""/>
        <dsp:cNvSpPr/>
      </dsp:nvSpPr>
      <dsp:spPr>
        <a:xfrm>
          <a:off x="0" y="1011193"/>
          <a:ext cx="3029271" cy="5588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 12</a:t>
          </a:r>
          <a:r>
            <a:rPr lang="en-US" sz="1400" b="1" kern="1200" dirty="0" smtClean="0"/>
            <a:t/>
          </a:r>
          <a:br>
            <a:rPr lang="en-US" sz="1400" b="1" kern="1200" dirty="0" smtClean="0"/>
          </a:br>
          <a:r>
            <a:rPr lang="en-US" sz="1400" b="1" kern="1200" dirty="0" smtClean="0"/>
            <a:t>Set TrustZone on Raspberry PI.</a:t>
          </a:r>
          <a:endParaRPr lang="en-US" sz="1400" b="1" kern="1200" dirty="0" smtClean="0"/>
        </a:p>
      </dsp:txBody>
      <dsp:txXfrm>
        <a:off x="0" y="1011193"/>
        <a:ext cx="2889570" cy="558803"/>
      </dsp:txXfrm>
    </dsp:sp>
    <dsp:sp modelId="{09078936-657C-4570-81A2-333A05E4079D}">
      <dsp:nvSpPr>
        <dsp:cNvPr id="0" name=""/>
        <dsp:cNvSpPr/>
      </dsp:nvSpPr>
      <dsp:spPr>
        <a:xfrm>
          <a:off x="2464705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 13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Trust application + server</a:t>
          </a:r>
          <a:endParaRPr lang="en-US" sz="1400" b="1" kern="1200" dirty="0" smtClean="0"/>
        </a:p>
      </dsp:txBody>
      <dsp:txXfrm>
        <a:off x="2744107" y="1011193"/>
        <a:ext cx="2470468" cy="558803"/>
      </dsp:txXfrm>
    </dsp:sp>
    <dsp:sp modelId="{79FE03FA-5146-4E59-BC7C-1FB306C0EE3F}">
      <dsp:nvSpPr>
        <dsp:cNvPr id="0" name=""/>
        <dsp:cNvSpPr/>
      </dsp:nvSpPr>
      <dsp:spPr>
        <a:xfrm>
          <a:off x="4850299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now</a:t>
          </a:r>
        </a:p>
      </dsp:txBody>
      <dsp:txXfrm>
        <a:off x="5129701" y="1011193"/>
        <a:ext cx="2470468" cy="5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1FE-92B0-47DA-8D83-FD3264FE7FF1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AE2C5-8FE8-4F6C-A9FC-559F4761691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245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6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5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89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60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7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4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75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08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4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93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8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72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0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7413-6A79-4906-82BE-ABBFD7468337}" type="datetimeFigureOut">
              <a:rPr lang="en-SG" smtClean="0"/>
              <a:t>10/6/2019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1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76964"/>
              </p:ext>
            </p:extLst>
          </p:nvPr>
        </p:nvGraphicFramePr>
        <p:xfrm>
          <a:off x="1103428" y="1546484"/>
          <a:ext cx="3084080" cy="457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80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702499">
                <a:tc>
                  <a:txBody>
                    <a:bodyPr/>
                    <a:lstStyle/>
                    <a:p>
                      <a:r>
                        <a:rPr lang="en-US" dirty="0" smtClean="0"/>
                        <a:t>Trust</a:t>
                      </a:r>
                      <a:r>
                        <a:rPr lang="en-US" baseline="0" dirty="0" smtClean="0"/>
                        <a:t> Zone on Raspberry PI 3 and communication to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50178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Set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the trust Zone (OPTEE) on Raspberry PI mode 3  [Raspbian].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90321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Create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trust application in the Raspberry PI trust zone to do message AES 256 encryption /decryption. 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1103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TCP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client to connect to the server to get the encrypted SWATT challenge value and connect to the trust application to decrypt the message. 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90321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Client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application to calculate the executable SWATT value and send back the encrypted value to server.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Server calculate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decrypted the feed back value and do verification. 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08" y="1546484"/>
            <a:ext cx="7717276" cy="4561799"/>
          </a:xfrm>
          <a:prstGeom prst="rect">
            <a:avLst/>
          </a:prstGeom>
          <a:ln w="9525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1177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1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071" y="0"/>
            <a:ext cx="872002" cy="8720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6873" y="1371600"/>
            <a:ext cx="240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TimeLine: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8592614"/>
              </p:ext>
            </p:extLst>
          </p:nvPr>
        </p:nvGraphicFramePr>
        <p:xfrm>
          <a:off x="1943859" y="936171"/>
          <a:ext cx="7883035" cy="258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73073" y="2609419"/>
            <a:ext cx="2330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Try to set </a:t>
            </a:r>
            <a:r>
              <a:rPr lang="en-US" sz="1400" b="1" dirty="0" smtClean="0">
                <a:solidFill>
                  <a:schemeClr val="tx2"/>
                </a:solidFill>
              </a:rPr>
              <a:t>TrustZone</a:t>
            </a:r>
            <a:r>
              <a:rPr lang="en-US" sz="1400" b="1" dirty="0" smtClean="0">
                <a:solidFill>
                  <a:schemeClr val="tx2"/>
                </a:solidFill>
              </a:rPr>
              <a:t> OPTEE on Raspberry PI.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Test OPTEE on </a:t>
            </a:r>
            <a:r>
              <a:rPr lang="en-US" sz="1400" b="1" dirty="0" smtClean="0">
                <a:solidFill>
                  <a:schemeClr val="tx2"/>
                </a:solidFill>
              </a:rPr>
              <a:t>RaspBian</a:t>
            </a:r>
            <a:r>
              <a:rPr lang="en-US" sz="1400" b="1" dirty="0" smtClean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0428" y="2617224"/>
            <a:ext cx="26692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Created the Trust Application and do test. </a:t>
            </a:r>
          </a:p>
          <a:p>
            <a:pPr marL="285750" indent="-285750">
              <a:buFontTx/>
              <a:buChar char="-"/>
            </a:pP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Server program to do, message communication , AES encryption/decryption, SWATT verification. </a:t>
            </a:r>
          </a:p>
          <a:p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Client program to do file check, TA and server communication. </a:t>
            </a:r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9564" y="2617224"/>
            <a:ext cx="2330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Add the new file checking program to replace the original SWATT. </a:t>
            </a:r>
            <a:endParaRPr lang="en-US" sz="1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188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微软雅黑</vt:lpstr>
      <vt:lpstr>宋体</vt:lpstr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20</cp:revision>
  <dcterms:created xsi:type="dcterms:W3CDTF">2019-05-24T03:36:18Z</dcterms:created>
  <dcterms:modified xsi:type="dcterms:W3CDTF">2019-06-10T02:59:26Z</dcterms:modified>
</cp:coreProperties>
</file>