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E9E30-E434-4DED-9571-58227EAF36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65"/>
            <p14:sldId id="272"/>
            <p14:sldId id="268"/>
            <p14:sldId id="271"/>
            <p14:sldId id="273"/>
            <p14:sldId id="274"/>
            <p14:sldId id="275"/>
          </p14:sldIdLst>
        </p14:section>
        <p14:section name="Untitled Section" id="{AE9E3D3D-B6E7-4002-83A3-10D822FD78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442"/>
    <a:srgbClr val="F6B900"/>
    <a:srgbClr val="8485FA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>
        <p:scale>
          <a:sx n="130" d="100"/>
          <a:sy n="130" d="100"/>
        </p:scale>
        <p:origin x="-147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77" y="4579999"/>
            <a:ext cx="1580098" cy="15800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5" y="4976073"/>
            <a:ext cx="1061904" cy="1061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96" y="4435463"/>
            <a:ext cx="2143125" cy="21431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5" idx="3"/>
            <a:endCxn id="47" idx="1"/>
          </p:cNvCxnSpPr>
          <p:nvPr/>
        </p:nvCxnSpPr>
        <p:spPr>
          <a:xfrm>
            <a:off x="2113519" y="5507025"/>
            <a:ext cx="227347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4751" y="5062271"/>
            <a:ext cx="176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client, Port 4000</a:t>
            </a:r>
            <a:endParaRPr lang="en-SG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9186" y="5618613"/>
            <a:ext cx="10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Server</a:t>
            </a:r>
            <a:endParaRPr lang="en-SG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38471" y="4976073"/>
            <a:ext cx="3040435" cy="35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80565" y="4637794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Command &amp; Receive Response  UDP, Port 8889</a:t>
            </a:r>
            <a:endParaRPr lang="en-SG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38472" y="5359689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27408" y="5031181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State  </a:t>
            </a:r>
            <a:r>
              <a:rPr lang="en-US" sz="1200" dirty="0" smtClean="0"/>
              <a:t>UDP</a:t>
            </a:r>
            <a:r>
              <a:rPr lang="en-US" sz="1200" dirty="0"/>
              <a:t>, Port 8890 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365747" y="5781596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683" y="5453088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Video Stream </a:t>
            </a:r>
            <a:r>
              <a:rPr lang="en-US" sz="1200" dirty="0" smtClean="0"/>
              <a:t> UDP</a:t>
            </a:r>
            <a:r>
              <a:rPr lang="en-US" sz="1200" dirty="0"/>
              <a:t>, Port 11111  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IOT_id + Signer_id + </a:t>
            </a:r>
            <a:r>
              <a:rPr lang="en-SG" sz="1100" dirty="0"/>
              <a:t>S</a:t>
            </a:r>
            <a:r>
              <a:rPr lang="en-SG" sz="1100" dirty="0" smtClean="0"/>
              <a:t>watt_str + Time + IOT dev type + firmware 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 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0" y="190283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Sensor feed back normal ?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78156" y="442755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Take off</a:t>
            </a:r>
            <a:endParaRPr lang="en-SG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833914" y="68897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155" y="1097279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360’ turn</a:t>
            </a:r>
            <a:endParaRPr lang="en-SG" sz="1000" dirty="0"/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833913" y="1343500"/>
            <a:ext cx="1" cy="5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33913" y="2343455"/>
            <a:ext cx="0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1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520" y="2791326"/>
            <a:ext cx="136678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Emergency moto off</a:t>
            </a:r>
            <a:endParaRPr lang="en-SG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3912" y="3037547"/>
            <a:ext cx="0" cy="8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>
            <a:off x="891870" y="2123146"/>
            <a:ext cx="567477" cy="1515203"/>
          </a:xfrm>
          <a:prstGeom prst="bentConnector4">
            <a:avLst>
              <a:gd name="adj1" fmla="val -40284"/>
              <a:gd name="adj2" fmla="val 10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72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73656" y="3890373"/>
            <a:ext cx="48126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land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6363" y="373353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Parse URL to get the Web link.</a:t>
            </a:r>
            <a:endParaRPr lang="en-SG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0387" y="6195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363" y="1027877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Convert web link to IP address.</a:t>
            </a:r>
            <a:endParaRPr lang="en-SG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10387" y="1274098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6363" y="1699633"/>
            <a:ext cx="184805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Call ipinfo.io API to convert IP to GPS position.</a:t>
            </a:r>
            <a:endParaRPr lang="en-SG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10386" y="210793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5779" y="2537569"/>
            <a:ext cx="1848051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Download map Tile based on the </a:t>
            </a:r>
            <a:r>
              <a:rPr lang="en-US" sz="1000" dirty="0" err="1" smtClean="0"/>
              <a:t>usr’s</a:t>
            </a:r>
            <a:r>
              <a:rPr lang="en-US" sz="1000" dirty="0" smtClean="0"/>
              <a:t> image size and zoom in level. </a:t>
            </a:r>
            <a:endParaRPr lang="en-SG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10385" y="3091567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9018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Online</a:t>
            </a:r>
            <a:endParaRPr lang="en-SG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4375309" y="4927318"/>
            <a:ext cx="168159" cy="16463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4695338" y="4886577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Delay</a:t>
            </a:r>
            <a:endParaRPr lang="en-SG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5175409" y="4927318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550049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Offline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6013609" y="4927318"/>
            <a:ext cx="168159" cy="1646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8189842" y="4886451"/>
            <a:ext cx="8525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8813461" y="4927318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9111639" y="4886450"/>
            <a:ext cx="86979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D</a:t>
            </a:r>
            <a:r>
              <a:rPr lang="en-US" sz="1000" b="1" dirty="0" smtClean="0"/>
              <a:t>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9765478" y="4927318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2067231" y="4886451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Gateway Connection State :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90030" y="4886450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Quantum Encryption State:</a:t>
            </a:r>
            <a:endParaRPr lang="en-SG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e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tello"/>
          <p:cNvSpPr>
            <a:spLocks noChangeAspect="1" noChangeArrowheads="1"/>
          </p:cNvSpPr>
          <p:nvPr/>
        </p:nvSpPr>
        <p:spPr bwMode="auto">
          <a:xfrm>
            <a:off x="307974" y="7937"/>
            <a:ext cx="2666231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8" y="5446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88" y="310896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993" y="1933608"/>
            <a:ext cx="568351" cy="527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9" y="1126025"/>
            <a:ext cx="672024" cy="67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FF00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5400000" flipH="1" flipV="1">
            <a:off x="951843" y="1244363"/>
            <a:ext cx="471571" cy="9069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6" y="3409385"/>
            <a:ext cx="1429753" cy="154228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6" idx="3"/>
            <a:endCxn id="7" idx="0"/>
          </p:cNvCxnSpPr>
          <p:nvPr/>
        </p:nvCxnSpPr>
        <p:spPr>
          <a:xfrm>
            <a:off x="3548463" y="1126026"/>
            <a:ext cx="1576588" cy="1982937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4" idx="0"/>
          </p:cNvCxnSpPr>
          <p:nvPr/>
        </p:nvCxnSpPr>
        <p:spPr>
          <a:xfrm rot="16200000" flipH="1">
            <a:off x="1368494" y="2406656"/>
            <a:ext cx="1611336" cy="394122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7" idx="1"/>
          </p:cNvCxnSpPr>
          <p:nvPr/>
        </p:nvCxnSpPr>
        <p:spPr>
          <a:xfrm>
            <a:off x="3086099" y="4180525"/>
            <a:ext cx="9673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9892" y="756693"/>
            <a:ext cx="186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 ID:TELLO-5XXX]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77101" y="2064409"/>
            <a:ext cx="13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[ID :TBD]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55095" y="3108963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192.168.100.2</a:t>
            </a:r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1572" y="3416740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</a:t>
            </a:r>
            <a:endParaRPr lang="en-S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8785" y="4183683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192.168.1.100</a:t>
            </a:r>
            <a:endParaRPr lang="en-S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48809" y="1776042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192.168.1.101</a:t>
            </a:r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7809" y="3859244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CAT-5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0799" y="2461568"/>
            <a:ext cx="194941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 Online</a:t>
            </a:r>
            <a:endParaRPr lang="en-SG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8096083" y="2505473"/>
            <a:ext cx="170572" cy="17174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396359" y="2862742"/>
            <a:ext cx="195385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</a:t>
            </a:r>
            <a:r>
              <a:rPr lang="en-US" sz="1000" b="1" dirty="0" smtClean="0"/>
              <a:t> Delay</a:t>
            </a:r>
            <a:endParaRPr lang="en-SG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8096083" y="2910214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6396358" y="3263916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</a:t>
            </a:r>
            <a:r>
              <a:rPr lang="en-US" sz="1000" b="1" dirty="0" smtClean="0"/>
              <a:t>Connection Offline</a:t>
            </a:r>
            <a:endParaRPr lang="en-SG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8096083" y="3318021"/>
            <a:ext cx="168159" cy="1579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/>
          <p:cNvSpPr txBox="1"/>
          <p:nvPr/>
        </p:nvSpPr>
        <p:spPr>
          <a:xfrm>
            <a:off x="6396358" y="3650457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8096083" y="3691250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6396358" y="4043910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Disabled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8096083" y="4094157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6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52035" y="558135"/>
            <a:ext cx="2521820" cy="555390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266674" y="1066440"/>
            <a:ext cx="218879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ArduinoOTA</a:t>
            </a:r>
            <a:r>
              <a:rPr lang="en-US" sz="1000" dirty="0" smtClean="0"/>
              <a:t>, </a:t>
            </a:r>
            <a:r>
              <a:rPr lang="en-US" sz="1000" dirty="0" err="1" smtClean="0"/>
              <a:t>wifi</a:t>
            </a:r>
            <a:r>
              <a:rPr lang="en-US" sz="1000" dirty="0" smtClean="0"/>
              <a:t> and serial </a:t>
            </a:r>
            <a:r>
              <a:rPr lang="en-US" sz="1000" dirty="0" err="1" smtClean="0"/>
              <a:t>comm</a:t>
            </a:r>
            <a:endParaRPr lang="en-SG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84820" y="1322063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674" y="1747598"/>
            <a:ext cx="2092543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Connect to WIFI and start TCP Client.</a:t>
            </a:r>
            <a:endParaRPr lang="en-SG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4819" y="1993819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6674" y="2423452"/>
            <a:ext cx="133214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TCP hand shake loop.</a:t>
            </a:r>
            <a:endParaRPr lang="en-SG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4819" y="2720873"/>
            <a:ext cx="1" cy="2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970" y="3076269"/>
            <a:ext cx="172161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Check server control request</a:t>
            </a:r>
            <a:endParaRPr lang="en-SG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2671" y="40320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6583" y="86309"/>
            <a:ext cx="4342598" cy="60257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47762" y="475347"/>
            <a:ext cx="1912281" cy="35794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1087655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ESP8266 Arduino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588793" y="2944580"/>
            <a:ext cx="49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67254" y="2720873"/>
            <a:ext cx="0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5878" y="132615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smtClean="0"/>
              <a:t>sensor TCP com server thread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8614" y="259237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User control from the Main UI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614" y="2032662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32" name="Elbow Connector 31"/>
          <p:cNvCxnSpPr>
            <a:stCxn id="8" idx="3"/>
            <a:endCxn id="30" idx="1"/>
          </p:cNvCxnSpPr>
          <p:nvPr/>
        </p:nvCxnSpPr>
        <p:spPr>
          <a:xfrm flipV="1">
            <a:off x="2598822" y="2155773"/>
            <a:ext cx="1659792" cy="39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794540" y="173272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4540" y="2278883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1"/>
          </p:cNvCxnSpPr>
          <p:nvPr/>
        </p:nvCxnSpPr>
        <p:spPr>
          <a:xfrm rot="10800000" flipV="1">
            <a:off x="3006586" y="2792433"/>
            <a:ext cx="1252029" cy="40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338759" y="359145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PATT attestation ?</a:t>
            </a:r>
            <a:endParaRPr lang="en-SG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2600" y="329152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3006585" y="3811765"/>
            <a:ext cx="1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727" y="3685428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94540" y="2991586"/>
            <a:ext cx="0" cy="69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02670" y="355258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SG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3050" y="405481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SG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5555" y="4199347"/>
            <a:ext cx="15722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PATT Check sum from Local firmware file. </a:t>
            </a:r>
            <a:endParaRPr lang="en-SG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4540" y="390485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94540" y="459945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12580" y="4899392"/>
            <a:ext cx="199733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Send PATT check memory </a:t>
            </a:r>
            <a:r>
              <a:rPr lang="en-US" sz="1000" dirty="0" err="1" smtClean="0"/>
              <a:t>addr</a:t>
            </a:r>
            <a:r>
              <a:rPr lang="en-US" sz="1000" dirty="0" smtClean="0"/>
              <a:t> list</a:t>
            </a:r>
            <a:endParaRPr lang="en-SG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6674" y="4463122"/>
            <a:ext cx="2163955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read the byte based on the address list and create the PATT checksum</a:t>
            </a:r>
            <a:endParaRPr lang="en-SG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5513" y="5333327"/>
            <a:ext cx="21639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Feed back checksum to server </a:t>
            </a:r>
            <a:endParaRPr lang="en-SG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35706" y="5017120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03720" y="516708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10552" y="5488496"/>
            <a:ext cx="1697230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Compare the sensor’s checksum and the local value.</a:t>
            </a:r>
            <a:endParaRPr lang="en-SG" sz="1000" dirty="0"/>
          </a:p>
        </p:txBody>
      </p:sp>
      <p:cxnSp>
        <p:nvCxnSpPr>
          <p:cNvPr id="61" name="Elbow Connector 60"/>
          <p:cNvCxnSpPr>
            <a:endCxn id="59" idx="1"/>
          </p:cNvCxnSpPr>
          <p:nvPr/>
        </p:nvCxnSpPr>
        <p:spPr>
          <a:xfrm>
            <a:off x="3428718" y="5411644"/>
            <a:ext cx="581834" cy="353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6583" y="125070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TelloRun.py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15137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DJI </a:t>
            </a:r>
            <a:r>
              <a:rPr lang="en-US" sz="1400" dirty="0" err="1" smtClean="0"/>
              <a:t>tello</a:t>
            </a:r>
            <a:endParaRPr lang="en-S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07565" y="475347"/>
            <a:ext cx="320014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program and load the configuration(such as tracks)</a:t>
            </a:r>
            <a:endParaRPr lang="en-SG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4540" y="721568"/>
            <a:ext cx="0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0193" y="1035662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receive UDP server thread</a:t>
            </a:r>
            <a:endParaRPr lang="en-SG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74123" y="721568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37138" y="1126104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sending UDP client</a:t>
            </a:r>
            <a:endParaRPr lang="en-SG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69071" y="1312661"/>
            <a:ext cx="1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9978" y="1732727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Stream receive UDP server thread</a:t>
            </a:r>
            <a:endParaRPr lang="en-SG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147243" y="1809671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data sending UDP client</a:t>
            </a:r>
            <a:endParaRPr lang="en-SG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49684" y="770893"/>
            <a:ext cx="0" cy="9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 flipV="1">
            <a:off x="7581463" y="1993819"/>
            <a:ext cx="15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054291" y="721568"/>
            <a:ext cx="0" cy="18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304" y="2560722"/>
            <a:ext cx="136039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main UI thread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629373" y="2991586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26439" y="3297884"/>
            <a:ext cx="116892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the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UDP client</a:t>
            </a:r>
            <a:endParaRPr lang="en-SG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100973" y="3297884"/>
            <a:ext cx="1285043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data sending UDP client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 flipV="1">
            <a:off x="7085257" y="3433397"/>
            <a:ext cx="201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304" y="4031314"/>
            <a:ext cx="1875767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Main Periodic call back(10ms):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Handle user control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track </a:t>
            </a:r>
            <a:r>
              <a:rPr lang="en-US" sz="1000" dirty="0" err="1" smtClean="0"/>
              <a:t>cmd</a:t>
            </a:r>
            <a:r>
              <a:rPr lang="en-US" sz="1000" dirty="0" smtClean="0"/>
              <a:t> setting.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UI panels.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Video View.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the drone detail state.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sensor data.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</a:t>
            </a:r>
            <a:r>
              <a:rPr lang="en-US" sz="1000" dirty="0" err="1" smtClean="0"/>
              <a:t>cmd</a:t>
            </a:r>
            <a:r>
              <a:rPr lang="en-US" sz="1000" dirty="0" smtClean="0"/>
              <a:t> to keep drone alive.</a:t>
            </a:r>
          </a:p>
          <a:p>
            <a:r>
              <a:rPr lang="en-US" sz="1000" dirty="0" smtClean="0"/>
              <a:t> </a:t>
            </a:r>
            <a:endParaRPr lang="en-SG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16155" y="3697994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2540</Words>
  <Application>Microsoft Office PowerPoint</Application>
  <PresentationFormat>Widescreen</PresentationFormat>
  <Paragraphs>610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187</cp:revision>
  <dcterms:created xsi:type="dcterms:W3CDTF">2019-05-08T09:30:57Z</dcterms:created>
  <dcterms:modified xsi:type="dcterms:W3CDTF">2019-11-20T10:08:14Z</dcterms:modified>
</cp:coreProperties>
</file>