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5" r:id="rId3"/>
    <p:sldId id="264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shop" initials="w" lastIdx="1" clrIdx="0">
    <p:extLst>
      <p:ext uri="{19B8F6BF-5375-455C-9EA6-DF929625EA0E}">
        <p15:presenceInfo xmlns:p15="http://schemas.microsoft.com/office/powerpoint/2012/main" userId="worksh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89401" autoAdjust="0"/>
  </p:normalViewPr>
  <p:slideViewPr>
    <p:cSldViewPr>
      <p:cViewPr varScale="1">
        <p:scale>
          <a:sx n="103" d="100"/>
          <a:sy n="103" d="100"/>
        </p:scale>
        <p:origin x="18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5A30D-AF24-4617-91DA-51B52B9BE7A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CE292AE-8D23-4253-8B06-6B7C354F3CD3}">
      <dgm:prSet phldrT="[Text]" custT="1"/>
      <dgm:spPr/>
      <dgm:t>
        <a:bodyPr/>
        <a:lstStyle/>
        <a:p>
          <a:pPr algn="l"/>
          <a:r>
            <a:rPr lang="en-US" sz="1400" b="1" dirty="0" smtClean="0"/>
            <a:t>Week6</a:t>
          </a:r>
          <a:r>
            <a:rPr lang="en-US" sz="1400" b="1" dirty="0" smtClean="0"/>
            <a:t/>
          </a:r>
          <a:br>
            <a:rPr lang="en-US" sz="1400" b="1" dirty="0" smtClean="0"/>
          </a:br>
          <a:r>
            <a:rPr lang="en-US" sz="1400" b="1" dirty="0" smtClean="0"/>
            <a:t> Main the basic client + server</a:t>
          </a:r>
          <a:endParaRPr lang="en-US" sz="1400" b="1" dirty="0" smtClean="0"/>
        </a:p>
      </dgm:t>
    </dgm:pt>
    <dgm:pt modelId="{E7EABD9C-A712-44F9-838B-752822E908F1}" type="parTrans" cxnId="{D50ED5D3-B163-4B11-98FB-C0CEE7AB71EE}">
      <dgm:prSet/>
      <dgm:spPr/>
      <dgm:t>
        <a:bodyPr/>
        <a:lstStyle/>
        <a:p>
          <a:endParaRPr lang="en-US"/>
        </a:p>
      </dgm:t>
    </dgm:pt>
    <dgm:pt modelId="{004DB15D-F506-472D-89C9-A1028216B1D8}" type="sibTrans" cxnId="{D50ED5D3-B163-4B11-98FB-C0CEE7AB71EE}">
      <dgm:prSet/>
      <dgm:spPr/>
      <dgm:t>
        <a:bodyPr/>
        <a:lstStyle/>
        <a:p>
          <a:endParaRPr lang="en-US"/>
        </a:p>
      </dgm:t>
    </dgm:pt>
    <dgm:pt modelId="{94375D91-6FAA-4095-8B34-4B01C1CCA488}">
      <dgm:prSet phldrT="[Text]"/>
      <dgm:spPr/>
      <dgm:t>
        <a:bodyPr/>
        <a:lstStyle/>
        <a:p>
          <a:pPr algn="l"/>
          <a:r>
            <a:rPr lang="en-US" b="1" dirty="0" smtClean="0"/>
            <a:t>Week5</a:t>
          </a:r>
        </a:p>
        <a:p>
          <a:pPr algn="l"/>
          <a:r>
            <a:rPr lang="en-US" b="1" dirty="0" smtClean="0"/>
            <a:t>DB + Optimize code+ comm </a:t>
          </a:r>
          <a:endParaRPr lang="en-US" b="1" dirty="0" smtClean="0"/>
        </a:p>
      </dgm:t>
    </dgm:pt>
    <dgm:pt modelId="{BB8ABCE2-65E7-4582-99E9-364AE102340F}" type="parTrans" cxnId="{B7C36CB7-444D-45E1-A15D-8545DD32AF9D}">
      <dgm:prSet/>
      <dgm:spPr/>
      <dgm:t>
        <a:bodyPr/>
        <a:lstStyle/>
        <a:p>
          <a:endParaRPr lang="en-US"/>
        </a:p>
      </dgm:t>
    </dgm:pt>
    <dgm:pt modelId="{DC90412E-975F-407A-A04C-6A18378C29AC}" type="sibTrans" cxnId="{B7C36CB7-444D-45E1-A15D-8545DD32AF9D}">
      <dgm:prSet/>
      <dgm:spPr/>
      <dgm:t>
        <a:bodyPr/>
        <a:lstStyle/>
        <a:p>
          <a:endParaRPr lang="en-US"/>
        </a:p>
      </dgm:t>
    </dgm:pt>
    <dgm:pt modelId="{51EDCF2D-2C1B-45C0-9FA8-776439DC02A3}">
      <dgm:prSet phldrT="[Text]"/>
      <dgm:spPr/>
      <dgm:t>
        <a:bodyPr/>
        <a:lstStyle/>
        <a:p>
          <a:pPr algn="l"/>
          <a:r>
            <a:rPr lang="en-US" b="1" dirty="0" smtClean="0"/>
            <a:t>now</a:t>
          </a:r>
        </a:p>
      </dgm:t>
    </dgm:pt>
    <dgm:pt modelId="{75AC053F-2AAF-41AC-81EA-3D7F9F9C10D4}" type="sibTrans" cxnId="{BFD8AEE0-D0E9-4BBB-851D-A426A90FC243}">
      <dgm:prSet/>
      <dgm:spPr/>
      <dgm:t>
        <a:bodyPr/>
        <a:lstStyle/>
        <a:p>
          <a:endParaRPr lang="en-US"/>
        </a:p>
      </dgm:t>
    </dgm:pt>
    <dgm:pt modelId="{14F8677F-C7BE-4532-B019-76CB3061F74A}" type="parTrans" cxnId="{BFD8AEE0-D0E9-4BBB-851D-A426A90FC243}">
      <dgm:prSet/>
      <dgm:spPr/>
      <dgm:t>
        <a:bodyPr/>
        <a:lstStyle/>
        <a:p>
          <a:endParaRPr lang="en-US"/>
        </a:p>
      </dgm:t>
    </dgm:pt>
    <dgm:pt modelId="{5F7C24BC-EFB7-4C08-BE39-3854452DC3AA}" type="pres">
      <dgm:prSet presAssocID="{2165A30D-AF24-4617-91DA-51B52B9BE7AF}" presName="Name0" presStyleCnt="0">
        <dgm:presLayoutVars>
          <dgm:dir/>
          <dgm:resizeHandles val="exact"/>
        </dgm:presLayoutVars>
      </dgm:prSet>
      <dgm:spPr/>
    </dgm:pt>
    <dgm:pt modelId="{7A501153-4739-42BE-9999-8D76E5F449A3}" type="pres">
      <dgm:prSet presAssocID="{4CE292AE-8D23-4253-8B06-6B7C354F3CD3}" presName="parTxOnly" presStyleLbl="node1" presStyleIdx="0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F958-17E8-4DCE-810A-0442885AD282}" type="pres">
      <dgm:prSet presAssocID="{004DB15D-F506-472D-89C9-A1028216B1D8}" presName="parSpace" presStyleCnt="0"/>
      <dgm:spPr/>
    </dgm:pt>
    <dgm:pt modelId="{09078936-657C-4570-81A2-333A05E4079D}" type="pres">
      <dgm:prSet presAssocID="{94375D91-6FAA-4095-8B34-4B01C1CCA488}" presName="parTxOnly" presStyleLbl="node1" presStyleIdx="1" presStyleCnt="3" custScaleY="46117" custLinFactNeighborX="624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C1F7-1C9C-494F-B2D8-ECEF782ED38B}" type="pres">
      <dgm:prSet presAssocID="{DC90412E-975F-407A-A04C-6A18378C29AC}" presName="parSpace" presStyleCnt="0"/>
      <dgm:spPr/>
    </dgm:pt>
    <dgm:pt modelId="{79FE03FA-5146-4E59-BC7C-1FB306C0EE3F}" type="pres">
      <dgm:prSet presAssocID="{51EDCF2D-2C1B-45C0-9FA8-776439DC02A3}" presName="parTxOnly" presStyleLbl="node1" presStyleIdx="2" presStyleCnt="3" custScaleY="46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36CB7-444D-45E1-A15D-8545DD32AF9D}" srcId="{2165A30D-AF24-4617-91DA-51B52B9BE7AF}" destId="{94375D91-6FAA-4095-8B34-4B01C1CCA488}" srcOrd="1" destOrd="0" parTransId="{BB8ABCE2-65E7-4582-99E9-364AE102340F}" sibTransId="{DC90412E-975F-407A-A04C-6A18378C29AC}"/>
    <dgm:cxn modelId="{8F0A8B50-4981-435B-9EF5-2B6E7D0CB5FE}" type="presOf" srcId="{2165A30D-AF24-4617-91DA-51B52B9BE7AF}" destId="{5F7C24BC-EFB7-4C08-BE39-3854452DC3AA}" srcOrd="0" destOrd="0" presId="urn:microsoft.com/office/officeart/2005/8/layout/hChevron3"/>
    <dgm:cxn modelId="{FBE2C0D4-E5B6-4DFD-A4F0-3857ACEA08B4}" type="presOf" srcId="{94375D91-6FAA-4095-8B34-4B01C1CCA488}" destId="{09078936-657C-4570-81A2-333A05E4079D}" srcOrd="0" destOrd="0" presId="urn:microsoft.com/office/officeart/2005/8/layout/hChevron3"/>
    <dgm:cxn modelId="{4B15F221-BAF7-454D-8006-42C0EB6943D0}" type="presOf" srcId="{4CE292AE-8D23-4253-8B06-6B7C354F3CD3}" destId="{7A501153-4739-42BE-9999-8D76E5F449A3}" srcOrd="0" destOrd="0" presId="urn:microsoft.com/office/officeart/2005/8/layout/hChevron3"/>
    <dgm:cxn modelId="{D50ED5D3-B163-4B11-98FB-C0CEE7AB71EE}" srcId="{2165A30D-AF24-4617-91DA-51B52B9BE7AF}" destId="{4CE292AE-8D23-4253-8B06-6B7C354F3CD3}" srcOrd="0" destOrd="0" parTransId="{E7EABD9C-A712-44F9-838B-752822E908F1}" sibTransId="{004DB15D-F506-472D-89C9-A1028216B1D8}"/>
    <dgm:cxn modelId="{BFD8AEE0-D0E9-4BBB-851D-A426A90FC243}" srcId="{2165A30D-AF24-4617-91DA-51B52B9BE7AF}" destId="{51EDCF2D-2C1B-45C0-9FA8-776439DC02A3}" srcOrd="2" destOrd="0" parTransId="{14F8677F-C7BE-4532-B019-76CB3061F74A}" sibTransId="{75AC053F-2AAF-41AC-81EA-3D7F9F9C10D4}"/>
    <dgm:cxn modelId="{703B2FFF-AB2F-455B-9034-8F1BB9B60B78}" type="presOf" srcId="{51EDCF2D-2C1B-45C0-9FA8-776439DC02A3}" destId="{79FE03FA-5146-4E59-BC7C-1FB306C0EE3F}" srcOrd="0" destOrd="0" presId="urn:microsoft.com/office/officeart/2005/8/layout/hChevron3"/>
    <dgm:cxn modelId="{D9E9C981-1670-4BD6-8F4E-D3EBB32A93C8}" type="presParOf" srcId="{5F7C24BC-EFB7-4C08-BE39-3854452DC3AA}" destId="{7A501153-4739-42BE-9999-8D76E5F449A3}" srcOrd="0" destOrd="0" presId="urn:microsoft.com/office/officeart/2005/8/layout/hChevron3"/>
    <dgm:cxn modelId="{4FF6BF06-0FA6-42B9-AC00-7C62CB243B5B}" type="presParOf" srcId="{5F7C24BC-EFB7-4C08-BE39-3854452DC3AA}" destId="{5A3EF958-17E8-4DCE-810A-0442885AD282}" srcOrd="1" destOrd="0" presId="urn:microsoft.com/office/officeart/2005/8/layout/hChevron3"/>
    <dgm:cxn modelId="{6FF21D0C-974D-482C-8971-36EF0EFF99FF}" type="presParOf" srcId="{5F7C24BC-EFB7-4C08-BE39-3854452DC3AA}" destId="{09078936-657C-4570-81A2-333A05E4079D}" srcOrd="2" destOrd="0" presId="urn:microsoft.com/office/officeart/2005/8/layout/hChevron3"/>
    <dgm:cxn modelId="{29D1ED8A-B5BC-4B4C-9606-D8AF508FCADF}" type="presParOf" srcId="{5F7C24BC-EFB7-4C08-BE39-3854452DC3AA}" destId="{C91DC1F7-1C9C-494F-B2D8-ECEF782ED38B}" srcOrd="3" destOrd="0" presId="urn:microsoft.com/office/officeart/2005/8/layout/hChevron3"/>
    <dgm:cxn modelId="{0D74B6FB-2F6A-4BF3-AE87-D0B37FB0BD46}" type="presParOf" srcId="{5F7C24BC-EFB7-4C08-BE39-3854452DC3AA}" destId="{79FE03FA-5146-4E59-BC7C-1FB306C0EE3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01153-4739-42BE-9999-8D76E5F449A3}">
      <dsp:nvSpPr>
        <dsp:cNvPr id="0" name=""/>
        <dsp:cNvSpPr/>
      </dsp:nvSpPr>
      <dsp:spPr>
        <a:xfrm>
          <a:off x="3464" y="1011193"/>
          <a:ext cx="3029271" cy="55880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Week6</a:t>
          </a:r>
          <a:r>
            <a:rPr lang="en-US" sz="1400" b="1" kern="1200" dirty="0" smtClean="0"/>
            <a:t/>
          </a:r>
          <a:br>
            <a:rPr lang="en-US" sz="1400" b="1" kern="1200" dirty="0" smtClean="0"/>
          </a:br>
          <a:r>
            <a:rPr lang="en-US" sz="1400" b="1" kern="1200" dirty="0" smtClean="0"/>
            <a:t> Main the basic client + server</a:t>
          </a:r>
          <a:endParaRPr lang="en-US" sz="1400" b="1" kern="1200" dirty="0" smtClean="0"/>
        </a:p>
      </dsp:txBody>
      <dsp:txXfrm>
        <a:off x="3464" y="1011193"/>
        <a:ext cx="2889570" cy="558803"/>
      </dsp:txXfrm>
    </dsp:sp>
    <dsp:sp modelId="{09078936-657C-4570-81A2-333A05E4079D}">
      <dsp:nvSpPr>
        <dsp:cNvPr id="0" name=""/>
        <dsp:cNvSpPr/>
      </dsp:nvSpPr>
      <dsp:spPr>
        <a:xfrm>
          <a:off x="2464705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Week5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DB + Optimize code+ comm </a:t>
          </a:r>
          <a:endParaRPr lang="en-US" sz="1400" b="1" kern="1200" dirty="0" smtClean="0"/>
        </a:p>
      </dsp:txBody>
      <dsp:txXfrm>
        <a:off x="2744107" y="1011193"/>
        <a:ext cx="2470468" cy="558803"/>
      </dsp:txXfrm>
    </dsp:sp>
    <dsp:sp modelId="{79FE03FA-5146-4E59-BC7C-1FB306C0EE3F}">
      <dsp:nvSpPr>
        <dsp:cNvPr id="0" name=""/>
        <dsp:cNvSpPr/>
      </dsp:nvSpPr>
      <dsp:spPr>
        <a:xfrm>
          <a:off x="4850299" y="1011193"/>
          <a:ext cx="3029271" cy="5588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now</a:t>
          </a:r>
        </a:p>
      </dsp:txBody>
      <dsp:txXfrm>
        <a:off x="5129701" y="1011193"/>
        <a:ext cx="2470468" cy="55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F588-ED66-4570-B234-70B7FFB37C17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2ED67-2211-422C-A755-32A190F8C8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6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6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E733D-3438-4EDD-B982-BE86B357DA3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5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B870-986B-4AFA-A56E-C9F2AE265083}" type="datetimeFigureOut">
              <a:rPr lang="zh-CN" altLang="en-US" smtClean="0"/>
              <a:pPr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2516-DE77-4C3D-8E29-C9A88DCD77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LiuYuancheng/IOT/tree/master/firmwSig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2132" y="4023745"/>
            <a:ext cx="82984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Finished tasks: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82" y="1127884"/>
            <a:ext cx="5478261" cy="2562157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125662"/>
            <a:ext cx="2899064" cy="1283301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2666617"/>
            <a:ext cx="2899064" cy="941091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87416"/>
              </p:ext>
            </p:extLst>
          </p:nvPr>
        </p:nvGraphicFramePr>
        <p:xfrm>
          <a:off x="256955" y="4455938"/>
          <a:ext cx="3332132" cy="222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132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16150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</a:t>
                      </a:r>
                      <a:r>
                        <a:rPr lang="en-US" baseline="0" dirty="0" smtClean="0"/>
                        <a:t> sign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Sign program 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user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interface.</a:t>
                      </a:r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User authorization. 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OpenSSL client setup + certificate file fetch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selection +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Firmware SWATT 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value 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calculation 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based on server’s random challenge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sign function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+ communication data 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packaging.(dump + load)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17131"/>
              </p:ext>
            </p:extLst>
          </p:nvPr>
        </p:nvGraphicFramePr>
        <p:xfrm>
          <a:off x="3799741" y="4474527"/>
          <a:ext cx="2524859" cy="22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59">
                  <a:extLst>
                    <a:ext uri="{9D8B030D-6E8A-4147-A177-3AD203B41FA5}">
                      <a16:colId xmlns:a16="http://schemas.microsoft.com/office/drawing/2014/main" val="308413717"/>
                    </a:ext>
                  </a:extLst>
                </a:gridCol>
              </a:tblGrid>
              <a:tr h="387216">
                <a:tc>
                  <a:txBody>
                    <a:bodyPr/>
                    <a:lstStyle/>
                    <a:p>
                      <a:r>
                        <a:rPr lang="en-US" dirty="0" smtClean="0"/>
                        <a:t>Firmware</a:t>
                      </a:r>
                      <a:r>
                        <a:rPr lang="en-US" baseline="0" dirty="0" smtClean="0"/>
                        <a:t> sign Server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35152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OpenSSL server 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08548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User management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+ 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authorization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78047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sign cert sending.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63141"/>
                  </a:ext>
                </a:extLst>
              </a:tr>
              <a:tr h="4840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Firmware </a:t>
                      </a: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sign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feed back data check and storage.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88360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2"/>
                          </a:solidFill>
                        </a:rPr>
                        <a:t>Data</a:t>
                      </a:r>
                      <a:r>
                        <a:rPr lang="en-US" sz="1200" b="1" baseline="0" dirty="0" smtClean="0">
                          <a:solidFill>
                            <a:schemeClr val="tx2"/>
                          </a:solidFill>
                        </a:rPr>
                        <a:t> base management.</a:t>
                      </a:r>
                      <a:endParaRPr lang="en-US" sz="12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2072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640" y="3749909"/>
            <a:ext cx="2083634" cy="295796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4" name="Rectangle 3"/>
          <p:cNvSpPr/>
          <p:nvPr/>
        </p:nvSpPr>
        <p:spPr>
          <a:xfrm>
            <a:off x="685800" y="2637563"/>
            <a:ext cx="1219200" cy="94383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2438400" y="1524000"/>
            <a:ext cx="1219200" cy="94383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310171" y="3400280"/>
            <a:ext cx="1997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Design by </a:t>
            </a:r>
            <a:r>
              <a:rPr lang="en-US" sz="1400" b="1" dirty="0" err="1" smtClean="0">
                <a:solidFill>
                  <a:schemeClr val="tx2"/>
                </a:solidFill>
              </a:rPr>
              <a:t>JunWen</a:t>
            </a:r>
            <a:endParaRPr lang="en-SG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4515" y="1219200"/>
            <a:ext cx="295588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Project Code:</a:t>
            </a:r>
          </a:p>
          <a:p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Dev Env: python </a:t>
            </a:r>
            <a:r>
              <a:rPr lang="en-US" sz="1400" b="1" dirty="0" smtClean="0">
                <a:solidFill>
                  <a:schemeClr val="tx2"/>
                </a:solidFill>
              </a:rPr>
              <a:t>3.7</a:t>
            </a:r>
            <a:r>
              <a:rPr lang="en-US" sz="1400" b="1" dirty="0" smtClean="0">
                <a:solidFill>
                  <a:schemeClr val="tx2"/>
                </a:solidFill>
              </a:rPr>
              <a:t> </a:t>
            </a:r>
            <a:endParaRPr lang="en-US" sz="14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Run Env: [2.7-3.7]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Code </a:t>
            </a:r>
            <a:r>
              <a:rPr lang="en-US" sz="1400" b="1" dirty="0" smtClean="0">
                <a:solidFill>
                  <a:schemeClr val="tx2"/>
                </a:solidFill>
              </a:rPr>
              <a:t>and Document Format: PEP-8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Addition lib need to install: wxpython 2.8, openssl, pysqlite3, ckPython(chilkat)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GitHub </a:t>
            </a:r>
            <a:r>
              <a:rPr lang="en-US" sz="1400" b="1" dirty="0">
                <a:solidFill>
                  <a:schemeClr val="tx2"/>
                </a:solidFill>
              </a:rPr>
              <a:t>link: </a:t>
            </a:r>
            <a:r>
              <a:rPr lang="en-SG" sz="1400" dirty="0">
                <a:hlinkClick r:id="rId4"/>
              </a:rPr>
              <a:t>https://github.com/LiuYuancheng/IOT/tree/master/firmwSign</a:t>
            </a:r>
            <a:r>
              <a:rPr lang="en-US" sz="1400" b="1" dirty="0" smtClean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Files:</a:t>
            </a:r>
          </a:p>
          <a:p>
            <a:pPr marL="285750" indent="-285750">
              <a:buFontTx/>
              <a:buChar char="-"/>
            </a:pPr>
            <a:r>
              <a:rPr lang="en-SG" sz="1200" dirty="0" smtClean="0">
                <a:solidFill>
                  <a:schemeClr val="tx2"/>
                </a:solidFill>
              </a:rPr>
              <a:t>firmwareSign.py [main client program]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firmwMsgMgr.py[</a:t>
            </a:r>
            <a:r>
              <a:rPr lang="en-SG" sz="1200" dirty="0">
                <a:solidFill>
                  <a:schemeClr val="tx2"/>
                </a:solidFill>
              </a:rPr>
              <a:t>message manager to dump the user </a:t>
            </a:r>
            <a:r>
              <a:rPr lang="en-SG" sz="1200" dirty="0" smtClean="0">
                <a:solidFill>
                  <a:schemeClr val="tx2"/>
                </a:solidFill>
              </a:rPr>
              <a:t>message </a:t>
            </a:r>
            <a:r>
              <a:rPr lang="en-US" sz="1200" dirty="0">
                <a:solidFill>
                  <a:schemeClr val="tx2"/>
                </a:solidFill>
              </a:rPr>
              <a:t>load back to </a:t>
            </a:r>
            <a:r>
              <a:rPr lang="en-US" sz="1200" dirty="0" smtClean="0">
                <a:solidFill>
                  <a:schemeClr val="tx2"/>
                </a:solidFill>
              </a:rPr>
              <a:t>original data]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firmwTLSclient.py[SSL comm client]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firmwTLSserver.py[SSL comm server]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chemeClr val="tx2"/>
                </a:solidFill>
              </a:rPr>
              <a:t>firmwDBMgr.py[database manager]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f</a:t>
            </a:r>
            <a:r>
              <a:rPr lang="en-US" sz="1200" dirty="0" smtClean="0">
                <a:solidFill>
                  <a:schemeClr val="tx2"/>
                </a:solidFill>
              </a:rPr>
              <a:t>irmwdb.db[sqliteBD file]</a:t>
            </a:r>
          </a:p>
          <a:p>
            <a:pPr marL="285750" indent="-285750">
              <a:buFontTx/>
              <a:buChar char="-"/>
            </a:pPr>
            <a:r>
              <a:rPr lang="en-SG" sz="1200" dirty="0" smtClean="0">
                <a:solidFill>
                  <a:schemeClr val="tx2"/>
                </a:solidFill>
              </a:rPr>
              <a:t>firmwareSignServer.py[server]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IOT_Att.py [File SWATT calculate</a:t>
            </a:r>
            <a:r>
              <a:rPr lang="en-US" sz="1200" dirty="0" smtClean="0">
                <a:solidFill>
                  <a:schemeClr val="tx2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SG" sz="1200" dirty="0">
                <a:solidFill>
                  <a:schemeClr val="tx2"/>
                </a:solidFill>
              </a:rPr>
              <a:t>x509cReader.py[cert read+verify</a:t>
            </a:r>
            <a:r>
              <a:rPr lang="en-SG" sz="1200" dirty="0" smtClean="0">
                <a:solidFill>
                  <a:schemeClr val="tx2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Certificate folder[SSL cert+CA+key]</a:t>
            </a:r>
          </a:p>
          <a:p>
            <a:pPr marL="285750" indent="-285750">
              <a:buFontTx/>
              <a:buChar char="-"/>
            </a:pPr>
            <a:endParaRPr lang="en-SG" sz="12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sz="12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SG" sz="1200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SG" sz="1200" b="1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sz="1400" b="1" dirty="0" smtClean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t="-8086" r="-391" b="8086"/>
          <a:stretch/>
        </p:blipFill>
        <p:spPr>
          <a:xfrm>
            <a:off x="3228109" y="1801378"/>
            <a:ext cx="5881255" cy="489884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8870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0431" y="280203"/>
            <a:ext cx="4201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2.1OI hardware architecture</a:t>
            </a:r>
          </a:p>
        </p:txBody>
      </p:sp>
      <p:sp>
        <p:nvSpPr>
          <p:cNvPr id="10" name="矩形 9"/>
          <p:cNvSpPr/>
          <p:nvPr/>
        </p:nvSpPr>
        <p:spPr>
          <a:xfrm>
            <a:off x="139836" y="42547"/>
            <a:ext cx="6946764" cy="658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76" y="42547"/>
            <a:ext cx="4117476" cy="6583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836" y="171676"/>
            <a:ext cx="401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b="1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 Project Progress Report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61376" y="171676"/>
            <a:ext cx="2098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Liu YuanCheng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914400"/>
            <a:ext cx="6927273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71" y="0"/>
            <a:ext cx="872002" cy="8720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2872" y="1371600"/>
            <a:ext cx="240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TimeLine: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5314022"/>
              </p:ext>
            </p:extLst>
          </p:nvPr>
        </p:nvGraphicFramePr>
        <p:xfrm>
          <a:off x="419858" y="936171"/>
          <a:ext cx="7883035" cy="258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0431" y="2672526"/>
            <a:ext cx="23303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Client UI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Server .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Certificate verify </a:t>
            </a:r>
            <a:r>
              <a:rPr lang="en-US" sz="1400" b="1" dirty="0" smtClean="0">
                <a:solidFill>
                  <a:schemeClr val="tx2"/>
                </a:solidFill>
              </a:rPr>
              <a:t>.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Sign function.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SWATT calculate(follow </a:t>
            </a:r>
            <a:r>
              <a:rPr lang="en-SG" sz="1400" b="1" dirty="0">
                <a:solidFill>
                  <a:schemeClr val="tx2"/>
                </a:solidFill>
              </a:rPr>
              <a:t>Mohamed Haroon </a:t>
            </a:r>
            <a:r>
              <a:rPr lang="en-SG" sz="1400" b="1" dirty="0" smtClean="0">
                <a:solidFill>
                  <a:schemeClr val="tx2"/>
                </a:solidFill>
              </a:rPr>
              <a:t>Basheer’s IOT_ATT project</a:t>
            </a:r>
            <a:r>
              <a:rPr lang="en-US" sz="1400" b="1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8041" y="2692928"/>
            <a:ext cx="243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Data base</a:t>
            </a:r>
            <a:r>
              <a:rPr lang="en-US" sz="1400" b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User authorization part.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SSL client+ server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Sign data verify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ByteIO</a:t>
            </a:r>
            <a:r>
              <a:rPr lang="en-US" sz="1400" b="1" dirty="0" smtClean="0">
                <a:solidFill>
                  <a:schemeClr val="tx2"/>
                </a:solidFill>
              </a:rPr>
              <a:t> for certificate(load in memory).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Communication message protocol.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Message dump and load.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Part of the code document. 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2"/>
                </a:solidFill>
              </a:rPr>
              <a:t>Code </a:t>
            </a:r>
            <a:r>
              <a:rPr lang="en-US" sz="1400" b="1" dirty="0">
                <a:solidFill>
                  <a:schemeClr val="tx2"/>
                </a:solidFill>
              </a:rPr>
              <a:t>modulize</a:t>
            </a:r>
            <a:r>
              <a:rPr lang="en-US" sz="1400" b="1" dirty="0">
                <a:solidFill>
                  <a:schemeClr val="tx2"/>
                </a:solidFill>
              </a:rPr>
              <a:t>. 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Part of the </a:t>
            </a:r>
            <a:r>
              <a:rPr lang="en-US" sz="1400" b="1" dirty="0" smtClean="0">
                <a:solidFill>
                  <a:schemeClr val="tx2"/>
                </a:solidFill>
              </a:rPr>
              <a:t>testCase</a:t>
            </a:r>
            <a:r>
              <a:rPr lang="en-US" sz="1400" b="1" dirty="0" smtClean="0">
                <a:solidFill>
                  <a:schemeClr val="tx2"/>
                </a:solidFill>
              </a:rPr>
              <a:t>()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70241" y="2700518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Program optimize. 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Code document.</a:t>
            </a:r>
          </a:p>
          <a:p>
            <a:pPr marL="285750" indent="-285750">
              <a:buFontTx/>
              <a:buChar char="-"/>
            </a:pPr>
            <a:r>
              <a:rPr lang="en-US" sz="1400" b="1" dirty="0" smtClean="0">
                <a:solidFill>
                  <a:schemeClr val="tx2"/>
                </a:solidFill>
              </a:rPr>
              <a:t>testCase</a:t>
            </a:r>
            <a:r>
              <a:rPr lang="en-US" sz="1400" b="1" dirty="0" smtClean="0">
                <a:solidFill>
                  <a:schemeClr val="tx2"/>
                </a:solidFill>
              </a:rPr>
              <a:t>()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280</Words>
  <Application>Microsoft Office PowerPoint</Application>
  <PresentationFormat>On-screen Show (4:3)</PresentationFormat>
  <Paragraphs>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 Yuancheng</dc:creator>
  <cp:lastModifiedBy>Liu Yuancheng</cp:lastModifiedBy>
  <cp:revision>201</cp:revision>
  <dcterms:created xsi:type="dcterms:W3CDTF">2018-09-17T15:21:26Z</dcterms:created>
  <dcterms:modified xsi:type="dcterms:W3CDTF">2019-05-14T02:23:02Z</dcterms:modified>
</cp:coreProperties>
</file>