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4476745" y="409600"/>
            <a:ext cx="219808" cy="623374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573" y="71046"/>
            <a:ext cx="60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75785" y="686599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83414" y="409600"/>
            <a:ext cx="109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start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661" y="963598"/>
            <a:ext cx="16969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</a:t>
            </a:r>
            <a:r>
              <a:rPr lang="en-US" sz="1200" b="1" dirty="0" smtClean="0"/>
              <a:t>SSL</a:t>
            </a:r>
            <a:r>
              <a:rPr lang="en-US" sz="1200" b="1" dirty="0" smtClean="0"/>
              <a:t> server(Load </a:t>
            </a:r>
            <a:r>
              <a:rPr lang="en-US" sz="1200" b="1" dirty="0" err="1" smtClean="0"/>
              <a:t>CA,cert</a:t>
            </a:r>
            <a:r>
              <a:rPr lang="en-US" sz="1200" b="1" dirty="0" smtClean="0"/>
              <a:t>, key), load sign </a:t>
            </a:r>
            <a:r>
              <a:rPr lang="en-US" sz="1200" b="1" dirty="0" err="1" smtClean="0"/>
              <a:t>sert</a:t>
            </a:r>
            <a:r>
              <a:rPr lang="en-US" sz="1200" b="1" dirty="0"/>
              <a:t>. RSA </a:t>
            </a:r>
            <a:r>
              <a:rPr lang="en-US" sz="1200" b="1" dirty="0" err="1" smtClean="0"/>
              <a:t>decrypter</a:t>
            </a:r>
            <a:endParaRPr lang="en-SG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75785" y="1642195"/>
            <a:ext cx="20516" cy="3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8247" y="2014402"/>
            <a:ext cx="12573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Start </a:t>
            </a:r>
            <a:r>
              <a:rPr lang="en-US" sz="1200" b="1" dirty="0" err="1" smtClean="0"/>
              <a:t>tcp</a:t>
            </a:r>
            <a:r>
              <a:rPr lang="en-US" sz="1200" b="1" dirty="0" smtClean="0"/>
              <a:t> server wait for request.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68405" y="963598"/>
            <a:ext cx="18126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: UI, </a:t>
            </a:r>
            <a:r>
              <a:rPr lang="en-US" sz="1200" b="1" dirty="0" smtClean="0"/>
              <a:t>SSL</a:t>
            </a:r>
            <a:r>
              <a:rPr lang="en-US" sz="1200" b="1" dirty="0" smtClean="0"/>
              <a:t> client(load CV cert, key), </a:t>
            </a:r>
            <a:r>
              <a:rPr lang="en-US" sz="1200" b="1" dirty="0" smtClean="0"/>
              <a:t>SWATT calculator, RSA </a:t>
            </a:r>
            <a:r>
              <a:rPr lang="en-US" sz="1200" b="1" dirty="0" err="1" smtClean="0"/>
              <a:t>encrypter</a:t>
            </a:r>
            <a:r>
              <a:rPr lang="en-US" sz="1200" b="1" dirty="0" smtClean="0"/>
              <a:t>,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4304" y="686599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1933" y="409600"/>
            <a:ext cx="109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start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76543" y="1642195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5251933" y="1873265"/>
            <a:ext cx="1310055" cy="32139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6561988" y="2033962"/>
            <a:ext cx="1386259" cy="21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55776" y="1976692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5286371" y="2508571"/>
            <a:ext cx="1310055" cy="32139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96426" y="2361615"/>
            <a:ext cx="1246312" cy="23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5421" y="2372431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Login request</a:t>
            </a:r>
            <a:endParaRPr lang="en-SG" sz="900" dirty="0"/>
          </a:p>
        </p:txBody>
      </p:sp>
      <p:sp>
        <p:nvSpPr>
          <p:cNvPr id="5" name="Rectangle 4"/>
          <p:cNvSpPr/>
          <p:nvPr/>
        </p:nvSpPr>
        <p:spPr>
          <a:xfrm>
            <a:off x="6720983" y="1976693"/>
            <a:ext cx="1033831" cy="69617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633056" y="1782144"/>
            <a:ext cx="1068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48247" y="2866850"/>
            <a:ext cx="1257300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Check user</a:t>
            </a:r>
            <a:endParaRPr lang="en-SG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33056" y="2789243"/>
            <a:ext cx="1209682" cy="2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43700" y="2713305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+ random1</a:t>
            </a:r>
            <a:endParaRPr lang="en-SG" sz="9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5290757" y="3093301"/>
            <a:ext cx="1430226" cy="32139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Verify server and active password type in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55421" y="3093301"/>
            <a:ext cx="1099038" cy="1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4771" y="3043159"/>
            <a:ext cx="1115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Random1+random2</a:t>
            </a:r>
            <a:endParaRPr lang="en-SG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7040" y="3414695"/>
            <a:ext cx="167933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client, authorize </a:t>
            </a:r>
            <a:r>
              <a:rPr lang="en-US" sz="1200" b="1" dirty="0" err="1" smtClean="0"/>
              <a:t>usr+pwd</a:t>
            </a:r>
            <a:endParaRPr lang="en-SG" sz="12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750288" y="3354885"/>
            <a:ext cx="1209682" cy="2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8180" y="3331699"/>
            <a:ext cx="1192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password + random2</a:t>
            </a:r>
            <a:endParaRPr lang="en-SG" sz="900" dirty="0"/>
          </a:p>
        </p:txBody>
      </p:sp>
      <p:sp>
        <p:nvSpPr>
          <p:cNvPr id="27" name="Can 26"/>
          <p:cNvSpPr/>
          <p:nvPr/>
        </p:nvSpPr>
        <p:spPr>
          <a:xfrm>
            <a:off x="10515600" y="2392241"/>
            <a:ext cx="826477" cy="47460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9205547" y="2713305"/>
            <a:ext cx="1248507" cy="29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636371" y="2944138"/>
            <a:ext cx="879229" cy="70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2"/>
          </p:cNvCxnSpPr>
          <p:nvPr/>
        </p:nvCxnSpPr>
        <p:spPr>
          <a:xfrm flipV="1">
            <a:off x="8779119" y="1609929"/>
            <a:ext cx="0" cy="3667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79119" y="2535877"/>
            <a:ext cx="0" cy="301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425960" y="2471141"/>
            <a:ext cx="0" cy="3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431825" y="3165233"/>
            <a:ext cx="0" cy="23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486900" y="3263852"/>
            <a:ext cx="2658" cy="12109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963247" y="3253998"/>
            <a:ext cx="52365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0718" y="3273991"/>
            <a:ext cx="12272" cy="1407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732924" y="3690814"/>
            <a:ext cx="1246312" cy="23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25220" y="3706101"/>
            <a:ext cx="119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Heart Beat feed back</a:t>
            </a:r>
          </a:p>
          <a:p>
            <a:r>
              <a:rPr lang="en-US" sz="900" dirty="0" smtClean="0"/>
              <a:t>+ random SWATT challenge.</a:t>
            </a:r>
            <a:endParaRPr lang="en-SG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5286371" y="3818804"/>
            <a:ext cx="1438643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Select firmware file</a:t>
            </a:r>
            <a:endParaRPr lang="en-SG" sz="12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906960" y="4093510"/>
            <a:ext cx="0" cy="27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81521" y="4368622"/>
            <a:ext cx="1607333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User press sign button </a:t>
            </a:r>
            <a:endParaRPr lang="en-SG" sz="12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888854" y="4453668"/>
            <a:ext cx="1209682" cy="2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25220" y="4409502"/>
            <a:ext cx="120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Fetch sign certificate </a:t>
            </a:r>
            <a:endParaRPr lang="en-SG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117130" y="4561721"/>
            <a:ext cx="108841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File translate </a:t>
            </a:r>
            <a:endParaRPr lang="en-SG" sz="12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6888854" y="4775540"/>
            <a:ext cx="1218878" cy="2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05026" y="4822110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File buffer data 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5438588" y="4946142"/>
            <a:ext cx="145950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Sign the data string</a:t>
            </a:r>
            <a:endParaRPr lang="en-SG" sz="12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923033" y="5139029"/>
            <a:ext cx="1209682" cy="2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37777" y="5123177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Signed data </a:t>
            </a:r>
            <a:endParaRPr lang="en-SG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8132715" y="5252150"/>
            <a:ext cx="94094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data </a:t>
            </a:r>
            <a:endParaRPr lang="en-SG" sz="1200" b="1" dirty="0"/>
          </a:p>
        </p:txBody>
      </p:sp>
      <p:cxnSp>
        <p:nvCxnSpPr>
          <p:cNvPr id="101" name="Straight Arrow Connector 100"/>
          <p:cNvCxnSpPr>
            <a:endCxn id="27" idx="3"/>
          </p:cNvCxnSpPr>
          <p:nvPr/>
        </p:nvCxnSpPr>
        <p:spPr>
          <a:xfrm flipV="1">
            <a:off x="9073661" y="2866850"/>
            <a:ext cx="1855178" cy="248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416562" y="4338252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 flipV="1">
            <a:off x="4974243" y="5084641"/>
            <a:ext cx="4643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74243" y="3957303"/>
            <a:ext cx="0" cy="112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>
            <a:off x="4974243" y="3957303"/>
            <a:ext cx="312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6168339" y="5223141"/>
            <a:ext cx="0" cy="40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829623" y="5670026"/>
            <a:ext cx="73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195805" y="5390649"/>
            <a:ext cx="2381092" cy="4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808180" y="5472629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8603188" y="5588045"/>
            <a:ext cx="0" cy="46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603188" y="6065940"/>
            <a:ext cx="1379129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9982317" y="1793310"/>
            <a:ext cx="728" cy="426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8496301" y="1789975"/>
            <a:ext cx="1486016" cy="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612316" y="2563140"/>
            <a:ext cx="1099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Data base</a:t>
            </a:r>
            <a:endParaRPr lang="en-SG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162079" y="3776447"/>
            <a:ext cx="1940248" cy="23852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33207"/>
              </p:ext>
            </p:extLst>
          </p:nvPr>
        </p:nvGraphicFramePr>
        <p:xfrm>
          <a:off x="143689" y="353907"/>
          <a:ext cx="3814358" cy="4028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19237"/>
              </p:ext>
            </p:extLst>
          </p:nvPr>
        </p:nvGraphicFramePr>
        <p:xfrm>
          <a:off x="143689" y="4803502"/>
          <a:ext cx="3814358" cy="19333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814354" y="1854926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8126" y="1867989"/>
            <a:ext cx="0" cy="3513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287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32</cp:revision>
  <dcterms:created xsi:type="dcterms:W3CDTF">2019-05-08T09:30:57Z</dcterms:created>
  <dcterms:modified xsi:type="dcterms:W3CDTF">2019-05-14T02:22:08Z</dcterms:modified>
</cp:coreProperties>
</file>