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>
        <p:scale>
          <a:sx n="100" d="100"/>
          <a:sy n="100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6198072" y="1400206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1603</Words>
  <Application>Microsoft Office PowerPoint</Application>
  <PresentationFormat>Widescreen</PresentationFormat>
  <Paragraphs>402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131</cp:revision>
  <dcterms:created xsi:type="dcterms:W3CDTF">2019-05-08T09:30:57Z</dcterms:created>
  <dcterms:modified xsi:type="dcterms:W3CDTF">2019-08-13T10:29:26Z</dcterms:modified>
</cp:coreProperties>
</file>