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8/5/2019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54906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8/5/2019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27721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8/5/2019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82261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8/5/2019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46255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8/5/2019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44455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8/5/2019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163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8/5/2019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86218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8/5/2019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06179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8/5/2019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98028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8/5/2019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23929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8/5/2019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69092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FC4C3-6B25-48E2-93F9-24A255A41CA9}" type="datetimeFigureOut">
              <a:rPr lang="en-SG" smtClean="0"/>
              <a:t>8/5/2019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28774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own Arrow 7"/>
          <p:cNvSpPr/>
          <p:nvPr/>
        </p:nvSpPr>
        <p:spPr>
          <a:xfrm>
            <a:off x="4476745" y="409600"/>
            <a:ext cx="219808" cy="6233747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TextBox 8"/>
          <p:cNvSpPr txBox="1"/>
          <p:nvPr/>
        </p:nvSpPr>
        <p:spPr>
          <a:xfrm>
            <a:off x="4367573" y="71046"/>
            <a:ext cx="6066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time</a:t>
            </a:r>
            <a:endParaRPr lang="en-SG" sz="16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8475785" y="686599"/>
            <a:ext cx="0" cy="219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983414" y="409600"/>
            <a:ext cx="10902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Server start</a:t>
            </a:r>
            <a:endParaRPr lang="en-SG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7930662" y="963598"/>
            <a:ext cx="1257300" cy="83099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b="1" dirty="0" err="1" smtClean="0"/>
              <a:t>Init</a:t>
            </a:r>
            <a:r>
              <a:rPr lang="en-US" sz="1200" b="1" dirty="0" smtClean="0"/>
              <a:t> </a:t>
            </a:r>
          </a:p>
          <a:p>
            <a:pPr marL="285750" indent="-285750">
              <a:buFontTx/>
              <a:buChar char="-"/>
            </a:pPr>
            <a:r>
              <a:rPr lang="en-US" sz="1200" b="1" dirty="0" err="1" smtClean="0"/>
              <a:t>Tcp</a:t>
            </a:r>
            <a:r>
              <a:rPr lang="en-US" sz="1200" b="1" dirty="0" smtClean="0"/>
              <a:t> server </a:t>
            </a:r>
          </a:p>
          <a:p>
            <a:pPr marL="285750" indent="-285750">
              <a:buFontTx/>
              <a:buChar char="-"/>
            </a:pPr>
            <a:r>
              <a:rPr lang="en-US" sz="1200" b="1" dirty="0" smtClean="0"/>
              <a:t>Load cert + </a:t>
            </a:r>
            <a:r>
              <a:rPr lang="en-US" sz="1200" b="1" dirty="0" err="1" smtClean="0"/>
              <a:t>privateKey</a:t>
            </a:r>
            <a:endParaRPr lang="en-SG" sz="1200" b="1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8496301" y="1794595"/>
            <a:ext cx="0" cy="219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948247" y="2014402"/>
            <a:ext cx="1257300" cy="46166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b="1" dirty="0" smtClean="0"/>
              <a:t>Start </a:t>
            </a:r>
            <a:r>
              <a:rPr lang="en-US" sz="1200" b="1" dirty="0" err="1" smtClean="0"/>
              <a:t>tcp</a:t>
            </a:r>
            <a:r>
              <a:rPr lang="en-US" sz="1200" b="1" dirty="0" smtClean="0"/>
              <a:t> server wait for request.</a:t>
            </a:r>
            <a:endParaRPr lang="en-SG" sz="12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5168405" y="963598"/>
            <a:ext cx="1548917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b="1" dirty="0" err="1" smtClean="0"/>
              <a:t>Init</a:t>
            </a:r>
            <a:r>
              <a:rPr lang="en-US" sz="1200" b="1" dirty="0" smtClean="0"/>
              <a:t> : UI, </a:t>
            </a:r>
            <a:r>
              <a:rPr lang="en-US" sz="1200" b="1" dirty="0" err="1" smtClean="0"/>
              <a:t>Tcp</a:t>
            </a:r>
            <a:r>
              <a:rPr lang="en-US" sz="1200" b="1" dirty="0" smtClean="0"/>
              <a:t> client, SWATT calculator, RSA </a:t>
            </a:r>
            <a:r>
              <a:rPr lang="en-US" sz="1200" b="1" dirty="0" err="1" smtClean="0"/>
              <a:t>encryptor</a:t>
            </a:r>
            <a:r>
              <a:rPr lang="en-US" sz="1200" b="1" dirty="0" smtClean="0"/>
              <a:t>,  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5744304" y="686599"/>
            <a:ext cx="0" cy="219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251933" y="409600"/>
            <a:ext cx="10902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Client start</a:t>
            </a:r>
            <a:endParaRPr lang="en-SG" sz="1200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5776543" y="1642195"/>
            <a:ext cx="0" cy="219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lowchart: Terminator 22"/>
          <p:cNvSpPr/>
          <p:nvPr/>
        </p:nvSpPr>
        <p:spPr>
          <a:xfrm>
            <a:off x="5251933" y="1873265"/>
            <a:ext cx="1310055" cy="321394"/>
          </a:xfrm>
          <a:prstGeom prst="flowChartTermina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Select sever and connect</a:t>
            </a:r>
            <a:endParaRPr lang="en-SG" sz="1100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>
            <a:stCxn id="23" idx="3"/>
            <a:endCxn id="17" idx="1"/>
          </p:cNvCxnSpPr>
          <p:nvPr/>
        </p:nvCxnSpPr>
        <p:spPr>
          <a:xfrm>
            <a:off x="6561988" y="2033962"/>
            <a:ext cx="1386259" cy="211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655776" y="1976692"/>
            <a:ext cx="109903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Connect request</a:t>
            </a:r>
            <a:endParaRPr lang="en-SG" sz="1050" dirty="0"/>
          </a:p>
        </p:txBody>
      </p:sp>
      <p:sp>
        <p:nvSpPr>
          <p:cNvPr id="32" name="Flowchart: Terminator 31"/>
          <p:cNvSpPr/>
          <p:nvPr/>
        </p:nvSpPr>
        <p:spPr>
          <a:xfrm>
            <a:off x="5286371" y="2508571"/>
            <a:ext cx="1310055" cy="321394"/>
          </a:xfrm>
          <a:prstGeom prst="flowChartTermina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Active Login area in UI =&gt; User type in </a:t>
            </a:r>
            <a:endParaRPr lang="en-SG" sz="900" dirty="0">
              <a:solidFill>
                <a:schemeClr val="tx1"/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6596426" y="2361615"/>
            <a:ext cx="1246312" cy="232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755421" y="2302505"/>
            <a:ext cx="109903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Login request</a:t>
            </a:r>
            <a:endParaRPr lang="en-SG" sz="1050" dirty="0"/>
          </a:p>
        </p:txBody>
      </p:sp>
    </p:spTree>
    <p:extLst>
      <p:ext uri="{BB962C8B-B14F-4D97-AF65-F5344CB8AC3E}">
        <p14:creationId xmlns:p14="http://schemas.microsoft.com/office/powerpoint/2010/main" val="3028999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49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National University of Singapore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 Yuancheng</dc:creator>
  <cp:lastModifiedBy>Liu Yuancheng</cp:lastModifiedBy>
  <cp:revision>4</cp:revision>
  <dcterms:created xsi:type="dcterms:W3CDTF">2019-05-08T09:30:57Z</dcterms:created>
  <dcterms:modified xsi:type="dcterms:W3CDTF">2019-05-08T10:00:00Z</dcterms:modified>
</cp:coreProperties>
</file>