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1FE-92B0-47DA-8D83-FD3264FE7FF1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E2C5-8FE8-4F6C-A9FC-559F4761691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245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6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3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1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89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60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48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75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93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82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7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60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7413-6A79-4906-82BE-ABBFD7468337}" type="datetimeFigureOut">
              <a:rPr lang="en-SG" smtClean="0"/>
              <a:t>2/7/2019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0941-9466-4A5C-B575-8AA56A05D85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55" y="1109551"/>
            <a:ext cx="9964153" cy="563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8" y="1006358"/>
            <a:ext cx="3907596" cy="2838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8" y="4019766"/>
            <a:ext cx="3907596" cy="2838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34" y="1006358"/>
            <a:ext cx="7022465" cy="5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84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663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324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3837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85377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YuanCheng</a:t>
            </a:r>
            <a:endParaRPr lang="zh-CN" altLang="en-US" sz="2000" b="1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33801" y="884034"/>
            <a:ext cx="8458199" cy="42398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998" y="7919"/>
            <a:ext cx="872002" cy="8720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22" y="1185959"/>
            <a:ext cx="4188041" cy="4581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20" y="1185960"/>
            <a:ext cx="4188040" cy="45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30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微软雅黑</vt:lpstr>
      <vt:lpstr>宋体</vt:lpstr>
      <vt:lpstr>Arial</vt:lpstr>
      <vt:lpstr>Calibri</vt:lpstr>
      <vt:lpstr>Calibri Light</vt:lpstr>
      <vt:lpstr>等线</vt:lpstr>
      <vt:lpstr>Office Theme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24</cp:revision>
  <dcterms:created xsi:type="dcterms:W3CDTF">2019-05-24T03:36:18Z</dcterms:created>
  <dcterms:modified xsi:type="dcterms:W3CDTF">2019-07-02T05:47:51Z</dcterms:modified>
</cp:coreProperties>
</file>