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3487" y="4316131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9856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53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a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</a:t>
            </a:r>
            <a:r>
              <a:rPr lang="en-US" sz="1000" dirty="0" err="1" smtClean="0"/>
              <a:t>Calcualte</a:t>
            </a:r>
            <a:r>
              <a:rPr lang="en-US" sz="1000" dirty="0" smtClean="0"/>
              <a:t> a + 100000 to simulation the process to calculate the SW-ATT </a:t>
            </a:r>
          </a:p>
          <a:p>
            <a:r>
              <a:rPr lang="en-US" sz="1000" dirty="0" smtClean="0"/>
              <a:t>3. Feed back normal work action 1 and 2 has </a:t>
            </a:r>
            <a:r>
              <a:rPr lang="en-US" sz="1000" smtClean="0"/>
              <a:t>been finished. </a:t>
            </a:r>
            <a:endParaRPr lang="en-US" sz="10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692</Words>
  <Application>Microsoft Office PowerPoint</Application>
  <PresentationFormat>Widescreen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74</cp:revision>
  <dcterms:created xsi:type="dcterms:W3CDTF">2019-05-08T09:30:57Z</dcterms:created>
  <dcterms:modified xsi:type="dcterms:W3CDTF">2019-05-29T08:18:04Z</dcterms:modified>
</cp:coreProperties>
</file>