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5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29/5/2019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err="1" smtClean="0"/>
              <a:t>Init</a:t>
            </a:r>
            <a:r>
              <a:rPr lang="en-US" sz="1100" b="1" dirty="0" smtClean="0"/>
              <a:t>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3487" y="4316131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532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Raspbain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845319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random challenge and send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7" y="3134827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CMD API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37605" y="3394167"/>
            <a:ext cx="12384" cy="9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764</Words>
  <Application>Microsoft Office PowerPoint</Application>
  <PresentationFormat>Widescreen</PresentationFormat>
  <Paragraphs>189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78</cp:revision>
  <dcterms:created xsi:type="dcterms:W3CDTF">2019-05-08T09:30:57Z</dcterms:created>
  <dcterms:modified xsi:type="dcterms:W3CDTF">2019-05-29T08:52:16Z</dcterms:modified>
</cp:coreProperties>
</file>