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24/9/2019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</a:t>
            </a:r>
            <a:r>
              <a:rPr lang="en-US" sz="1100" dirty="0" smtClean="0"/>
              <a:t>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</a:t>
            </a:r>
            <a:r>
              <a:rPr lang="en-SG" sz="1100" dirty="0" smtClean="0"/>
              <a:t>_id + </a:t>
            </a:r>
            <a:r>
              <a:rPr lang="en-SG" sz="1100" dirty="0" smtClean="0"/>
              <a:t>S</a:t>
            </a:r>
            <a:r>
              <a:rPr lang="en-SG" sz="1100" dirty="0" smtClean="0"/>
              <a:t>igner_id + </a:t>
            </a:r>
            <a:r>
              <a:rPr lang="en-SG" sz="1100" dirty="0"/>
              <a:t>S</a:t>
            </a:r>
            <a:r>
              <a:rPr lang="en-SG" sz="1100" dirty="0" smtClean="0"/>
              <a:t>watt_str </a:t>
            </a:r>
            <a:r>
              <a:rPr lang="en-SG" sz="1100" dirty="0" smtClean="0"/>
              <a:t>+ </a:t>
            </a:r>
            <a:r>
              <a:rPr lang="en-SG" sz="1100" dirty="0" smtClean="0"/>
              <a:t>T</a:t>
            </a:r>
            <a:r>
              <a:rPr lang="en-SG" sz="1100" dirty="0" smtClean="0"/>
              <a:t>ime </a:t>
            </a:r>
            <a:r>
              <a:rPr lang="en-SG" sz="1100" dirty="0" smtClean="0"/>
              <a:t>+ </a:t>
            </a:r>
            <a:r>
              <a:rPr lang="en-SG" sz="1100" dirty="0" smtClean="0"/>
              <a:t>IOT dev type</a:t>
            </a:r>
            <a:r>
              <a:rPr lang="en-SG" sz="1100" dirty="0" smtClean="0"/>
              <a:t> </a:t>
            </a:r>
            <a:r>
              <a:rPr lang="en-SG" sz="1100" dirty="0" smtClean="0"/>
              <a:t>+ </a:t>
            </a:r>
            <a:r>
              <a:rPr lang="en-SG" sz="1100" dirty="0" smtClean="0"/>
              <a:t>firmware </a:t>
            </a:r>
            <a:r>
              <a:rPr lang="en-SG" sz="1100" dirty="0" smtClean="0"/>
              <a:t>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</a:t>
            </a:r>
            <a:r>
              <a:rPr lang="en-US" sz="1000" dirty="0" smtClean="0"/>
              <a:t> </a:t>
            </a:r>
            <a:r>
              <a:rPr lang="en-US" sz="1000" dirty="0" smtClean="0"/>
              <a:t>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</a:t>
            </a:r>
            <a:r>
              <a:rPr lang="en-US" sz="1000" dirty="0" smtClean="0"/>
              <a:t> </a:t>
            </a:r>
            <a:r>
              <a:rPr lang="en-US" sz="1000" dirty="0" smtClean="0"/>
              <a:t>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</a:t>
            </a:r>
            <a:r>
              <a:rPr lang="en-US" sz="1000" dirty="0" smtClean="0"/>
              <a:t> </a:t>
            </a:r>
            <a:r>
              <a:rPr lang="en-US" sz="1000" dirty="0" smtClean="0"/>
              <a:t>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2217</Words>
  <Application>Microsoft Office PowerPoint</Application>
  <PresentationFormat>Widescreen</PresentationFormat>
  <Paragraphs>539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169</cp:revision>
  <dcterms:created xsi:type="dcterms:W3CDTF">2019-05-08T09:30:57Z</dcterms:created>
  <dcterms:modified xsi:type="dcterms:W3CDTF">2019-09-24T08:34:49Z</dcterms:modified>
</cp:coreProperties>
</file>