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634512" y="409600"/>
            <a:ext cx="219808" cy="6233747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8428" y="963598"/>
            <a:ext cx="1696916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SSL server(Load </a:t>
            </a:r>
            <a:r>
              <a:rPr lang="en-US" sz="1200" b="1" dirty="0" err="1" smtClean="0"/>
              <a:t>CA,cert</a:t>
            </a:r>
            <a:r>
              <a:rPr lang="en-US" sz="1200" b="1" dirty="0" smtClean="0"/>
              <a:t>, key), load sign </a:t>
            </a:r>
            <a:r>
              <a:rPr lang="en-US" sz="1200" b="1" dirty="0" err="1" smtClean="0"/>
              <a:t>sert</a:t>
            </a:r>
            <a:r>
              <a:rPr lang="en-US" sz="1200" b="1" dirty="0"/>
              <a:t>. RSA </a:t>
            </a:r>
            <a:r>
              <a:rPr lang="en-US" sz="1200" b="1" dirty="0" err="1" smtClean="0"/>
              <a:t>decrypter</a:t>
            </a:r>
            <a:endParaRPr lang="en-SG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33552" y="1642195"/>
            <a:ext cx="20516" cy="37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Start SSL </a:t>
            </a:r>
            <a:r>
              <a:rPr lang="en-US" sz="1200" b="1" dirty="0" smtClean="0"/>
              <a:t>server(</a:t>
            </a:r>
            <a:r>
              <a:rPr lang="en-US" sz="900" b="1" dirty="0" smtClean="0"/>
              <a:t>5005</a:t>
            </a:r>
            <a:r>
              <a:rPr lang="en-US" sz="1200" b="1" dirty="0" smtClean="0"/>
              <a:t>) </a:t>
            </a:r>
            <a:r>
              <a:rPr lang="en-US" sz="1200" b="1" dirty="0" smtClean="0"/>
              <a:t>wait for request.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26172" y="963598"/>
            <a:ext cx="1812687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: UI, SSL client(load CV cert, key), SWATT calculator, RSA </a:t>
            </a:r>
            <a:r>
              <a:rPr lang="en-US" sz="1200" b="1" dirty="0" err="1" smtClean="0"/>
              <a:t>encrypter</a:t>
            </a:r>
            <a:r>
              <a:rPr lang="en-US" sz="1200" b="1" dirty="0" smtClean="0"/>
              <a:t>,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02071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211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3543" y="1976692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 request</a:t>
            </a:r>
            <a:endParaRPr lang="en-SG" sz="9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754193" y="2361615"/>
            <a:ext cx="1246312" cy="23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Login request</a:t>
            </a:r>
            <a:endParaRPr lang="en-SG" sz="9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Check user</a:t>
            </a:r>
            <a:endParaRPr lang="en-SG" sz="1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90823" y="2789243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01467" y="2713305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+ random1</a:t>
            </a:r>
            <a:endParaRPr lang="en-SG" sz="9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Verify server and active password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13188" y="3093301"/>
            <a:ext cx="1099038" cy="13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2538" y="3043159"/>
            <a:ext cx="111589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Random1+random2</a:t>
            </a:r>
            <a:endParaRPr lang="en-SG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client, authorize </a:t>
            </a:r>
            <a:r>
              <a:rPr lang="en-US" sz="1200" b="1" dirty="0" err="1" smtClean="0"/>
              <a:t>usr+pwd</a:t>
            </a:r>
            <a:endParaRPr lang="en-SG" sz="12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08055" y="3354885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password + random2</a:t>
            </a:r>
            <a:endParaRPr lang="en-SG" sz="9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/>
          <p:cNvCxnSpPr>
            <a:stCxn id="24" idx="3"/>
            <a:endCxn id="27" idx="2"/>
          </p:cNvCxnSpPr>
          <p:nvPr/>
        </p:nvCxnSpPr>
        <p:spPr>
          <a:xfrm flipV="1">
            <a:off x="5363314" y="2603263"/>
            <a:ext cx="1022126" cy="402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3"/>
          </p:cNvCxnSpPr>
          <p:nvPr/>
        </p:nvCxnSpPr>
        <p:spPr>
          <a:xfrm flipV="1">
            <a:off x="5794138" y="2840567"/>
            <a:ext cx="1004541" cy="7934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2"/>
          </p:cNvCxnSpPr>
          <p:nvPr/>
        </p:nvCxnSpPr>
        <p:spPr>
          <a:xfrm flipV="1">
            <a:off x="4936886" y="1609929"/>
            <a:ext cx="0" cy="36676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121014" y="3253998"/>
            <a:ext cx="523653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078485" y="3273991"/>
            <a:ext cx="12272" cy="1407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890691" y="3690814"/>
            <a:ext cx="1246312" cy="23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82987" y="3706101"/>
            <a:ext cx="1192826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Heart Beat feed back</a:t>
            </a:r>
          </a:p>
          <a:p>
            <a:r>
              <a:rPr lang="en-US" sz="900" dirty="0" smtClean="0"/>
              <a:t>+ random SWATT challenge.</a:t>
            </a:r>
            <a:endParaRPr lang="en-SG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Select firmware file</a:t>
            </a:r>
            <a:endParaRPr lang="en-SG" sz="12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271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39288" y="4368622"/>
            <a:ext cx="1607333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User press sign button </a:t>
            </a:r>
            <a:endParaRPr lang="en-SG" sz="12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046621" y="4453668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2987" y="4409502"/>
            <a:ext cx="1206204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Fetch sign certificate </a:t>
            </a:r>
            <a:endParaRPr lang="en-SG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274897" y="4561721"/>
            <a:ext cx="1088418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File translate </a:t>
            </a:r>
            <a:endParaRPr lang="en-SG" sz="12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046621" y="4775540"/>
            <a:ext cx="1218878" cy="226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793" y="4822110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File buffer data 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596355" y="4946142"/>
            <a:ext cx="1459502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Sign the data string</a:t>
            </a:r>
            <a:endParaRPr lang="en-SG" sz="12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080800" y="5139029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195544" y="5123177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Signed data </a:t>
            </a:r>
            <a:endParaRPr lang="en-SG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290482" y="5252150"/>
            <a:ext cx="940946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data </a:t>
            </a:r>
            <a:endParaRPr lang="en-SG" sz="1200" b="1" dirty="0"/>
          </a:p>
        </p:txBody>
      </p:sp>
      <p:cxnSp>
        <p:nvCxnSpPr>
          <p:cNvPr id="101" name="Straight Arrow Connector 100"/>
          <p:cNvCxnSpPr>
            <a:stCxn id="99" idx="3"/>
            <a:endCxn id="27" idx="3"/>
          </p:cNvCxnSpPr>
          <p:nvPr/>
        </p:nvCxnSpPr>
        <p:spPr>
          <a:xfrm flipV="1">
            <a:off x="5231428" y="2840567"/>
            <a:ext cx="1567251" cy="2550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74329" y="4338252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 flipV="1">
            <a:off x="1132010" y="5084641"/>
            <a:ext cx="46434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127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>
            <a:off x="1132010" y="3957303"/>
            <a:ext cx="3121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326106" y="5223141"/>
            <a:ext cx="0" cy="40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353572" y="5390649"/>
            <a:ext cx="2381092" cy="496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965947" y="5472629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88045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60955" y="6065940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40084" y="1793310"/>
            <a:ext cx="728" cy="4260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Data base</a:t>
            </a:r>
            <a:endParaRPr lang="en-SG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5" y="1008252"/>
            <a:ext cx="1866889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Sensor </a:t>
            </a:r>
            <a:r>
              <a:rPr lang="en-US" sz="1200" b="1" dirty="0"/>
              <a:t>UI, client(load CV cert, key</a:t>
            </a:r>
            <a:r>
              <a:rPr lang="en-US" sz="1200" b="1" dirty="0" smtClean="0"/>
              <a:t>), serial port reader, message manager.  </a:t>
            </a:r>
            <a:endParaRPr lang="en-SG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11822" y="1660460"/>
            <a:ext cx="1714493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/>
              <a:t> </a:t>
            </a:r>
            <a:r>
              <a:rPr lang="en-US" sz="1200" b="1" dirty="0" smtClean="0"/>
              <a:t>sensor registration server thread.</a:t>
            </a:r>
            <a:endParaRPr lang="en-SG" sz="1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 flipH="1">
            <a:off x="7469069" y="1340210"/>
            <a:ext cx="10272" cy="320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133340" y="2985421"/>
            <a:ext cx="1083813" cy="707886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server(5006) wait for sensor login request 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endCxn id="86" idx="0"/>
          </p:cNvCxnSpPr>
          <p:nvPr/>
        </p:nvCxnSpPr>
        <p:spPr>
          <a:xfrm flipH="1">
            <a:off x="7675247" y="2122125"/>
            <a:ext cx="7680" cy="863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8" y="1917001"/>
            <a:ext cx="1866889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Connected to sensor fetch registration info(</a:t>
            </a:r>
            <a:r>
              <a:rPr lang="en-US" sz="900" b="1" dirty="0" smtClean="0"/>
              <a:t>id,</a:t>
            </a:r>
            <a:r>
              <a:rPr lang="en-US" sz="1000" b="1" dirty="0" smtClean="0"/>
              <a:t> type, version, signature</a:t>
            </a:r>
            <a:r>
              <a:rPr lang="en-US" sz="1200" b="1" dirty="0" smtClean="0"/>
              <a:t>)</a:t>
            </a:r>
            <a:endParaRPr lang="en-SG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0912707" y="2239626"/>
            <a:ext cx="341447" cy="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54154" y="2065583"/>
            <a:ext cx="712177" cy="30684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217153" y="3042437"/>
            <a:ext cx="1121870" cy="296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91" idx="2"/>
            <a:endCxn id="105" idx="0"/>
          </p:cNvCxnSpPr>
          <p:nvPr/>
        </p:nvCxnSpPr>
        <p:spPr>
          <a:xfrm>
            <a:off x="9979263" y="2563332"/>
            <a:ext cx="14788" cy="318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 request</a:t>
            </a:r>
            <a:endParaRPr lang="en-SG" sz="9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Generate registration </a:t>
            </a:r>
            <a:r>
              <a:rPr lang="en-US" sz="1100" dirty="0" err="1" smtClean="0">
                <a:solidFill>
                  <a:schemeClr val="tx1"/>
                </a:solidFill>
              </a:rPr>
              <a:t>msg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endCxn id="118" idx="1"/>
          </p:cNvCxnSpPr>
          <p:nvPr/>
        </p:nvCxnSpPr>
        <p:spPr>
          <a:xfrm>
            <a:off x="8204099" y="3384942"/>
            <a:ext cx="1240438" cy="328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1319" y="3421586"/>
            <a:ext cx="10502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5" y="3848717"/>
            <a:ext cx="1083813" cy="4001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Registration verify</a:t>
            </a:r>
            <a:endParaRPr lang="en-SG" sz="1000" b="1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8186178" y="3750323"/>
            <a:ext cx="1173232" cy="323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411319" y="3851967"/>
            <a:ext cx="10502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</a:t>
            </a:r>
            <a:r>
              <a:rPr lang="en-US" sz="900" dirty="0" smtClean="0"/>
              <a:t> request</a:t>
            </a:r>
            <a:endParaRPr lang="en-SG" sz="9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66708" y="4036633"/>
            <a:ext cx="2356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75579" y="2848709"/>
            <a:ext cx="7939" cy="11967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395471" y="4229391"/>
            <a:ext cx="2031105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Active UI, start to read the data from sensor periodically </a:t>
            </a:r>
            <a:endParaRPr lang="en-SG" sz="1200" b="1" dirty="0"/>
          </a:p>
        </p:txBody>
      </p:sp>
      <p:cxnSp>
        <p:nvCxnSpPr>
          <p:cNvPr id="135" name="Straight Arrow Connector 134"/>
          <p:cNvCxnSpPr>
            <a:endCxn id="134" idx="1"/>
          </p:cNvCxnSpPr>
          <p:nvPr/>
        </p:nvCxnSpPr>
        <p:spPr>
          <a:xfrm>
            <a:off x="8229723" y="4174310"/>
            <a:ext cx="1165748" cy="285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17153" y="4201851"/>
            <a:ext cx="126771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</a:t>
            </a:r>
            <a:r>
              <a:rPr lang="en-US" sz="900" dirty="0" smtClean="0"/>
              <a:t> response</a:t>
            </a:r>
            <a:endParaRPr lang="en-SG" sz="900" dirty="0"/>
          </a:p>
        </p:txBody>
      </p:sp>
      <p:cxnSp>
        <p:nvCxnSpPr>
          <p:cNvPr id="143" name="Straight Arrow Connector 142"/>
          <p:cNvCxnSpPr>
            <a:endCxn id="55" idx="3"/>
          </p:cNvCxnSpPr>
          <p:nvPr/>
        </p:nvCxnSpPr>
        <p:spPr>
          <a:xfrm flipH="1" flipV="1">
            <a:off x="11571887" y="2372431"/>
            <a:ext cx="29563" cy="2104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1435707" y="4453261"/>
            <a:ext cx="174535" cy="6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</a:t>
            </a:r>
            <a:r>
              <a:rPr lang="en-US" sz="900" dirty="0" smtClean="0"/>
              <a:t>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639612" y="4707584"/>
            <a:ext cx="0" cy="40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84941" y="5116118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</p:cNvCxnSpPr>
          <p:nvPr/>
        </p:nvCxnSpPr>
        <p:spPr>
          <a:xfrm flipH="1">
            <a:off x="8000175" y="4460224"/>
            <a:ext cx="1395296" cy="2617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028700" y="4476752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Reader  active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570613" y="4449052"/>
            <a:ext cx="1429287" cy="458891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545600" y="3543337"/>
            <a:ext cx="569119" cy="1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540861" y="3521184"/>
            <a:ext cx="29925" cy="1148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7389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</a:t>
            </a:r>
            <a:r>
              <a:rPr lang="en-SG" sz="800" dirty="0"/>
              <a:t>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</a:t>
            </a:r>
            <a:r>
              <a:rPr lang="en-SG" sz="800" dirty="0"/>
              <a:t>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  <a:endParaRPr lang="en-SG" sz="800" dirty="0" smtClean="0"/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47926"/>
              </p:ext>
            </p:extLst>
          </p:nvPr>
        </p:nvGraphicFramePr>
        <p:xfrm>
          <a:off x="143689" y="353907"/>
          <a:ext cx="3814358" cy="439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19237"/>
              </p:ext>
            </p:extLst>
          </p:nvPr>
        </p:nvGraphicFramePr>
        <p:xfrm>
          <a:off x="143689" y="4803502"/>
          <a:ext cx="3814358" cy="19333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814354" y="1854926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8126" y="1867989"/>
            <a:ext cx="0" cy="3513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51263" y="378533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432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43</cp:revision>
  <dcterms:created xsi:type="dcterms:W3CDTF">2019-05-08T09:30:57Z</dcterms:created>
  <dcterms:modified xsi:type="dcterms:W3CDTF">2019-05-16T06:46:44Z</dcterms:modified>
</cp:coreProperties>
</file>