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</a:t>
            </a:r>
            <a:r>
              <a:rPr lang="en-US" sz="1100" dirty="0" smtClean="0"/>
              <a:t>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15114" y="1568265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>
            <a:stCxn id="72" idx="2"/>
          </p:cNvCxnSpPr>
          <p:nvPr/>
        </p:nvCxnSpPr>
        <p:spPr>
          <a:xfrm>
            <a:off x="7572350" y="2358814"/>
            <a:ext cx="6619" cy="27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2139</Words>
  <Application>Microsoft Office PowerPoint</Application>
  <PresentationFormat>Widescreen</PresentationFormat>
  <Paragraphs>516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160</cp:revision>
  <dcterms:created xsi:type="dcterms:W3CDTF">2019-05-08T09:30:57Z</dcterms:created>
  <dcterms:modified xsi:type="dcterms:W3CDTF">2019-09-24T03:56:55Z</dcterms:modified>
</cp:coreProperties>
</file>