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A98"/>
    <a:srgbClr val="8485FA"/>
    <a:srgbClr val="2E3442"/>
    <a:srgbClr val="F6B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26/3/2020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58877" y="1720395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5399772" y="5044391"/>
            <a:ext cx="2059807" cy="4924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endParaRPr lang="en-SG" sz="1200" b="1" dirty="0" smtClean="0"/>
          </a:p>
          <a:p>
            <a:pPr algn="just"/>
            <a:r>
              <a:rPr lang="en-SG" sz="1200" b="1" dirty="0" smtClean="0"/>
              <a:t>of</a:t>
            </a:r>
            <a:r>
              <a:rPr lang="en-SG" sz="1200" b="1" dirty="0"/>
              <a:t> Quantum </a:t>
            </a:r>
            <a:r>
              <a:rPr lang="en-SG" sz="1200" b="1" dirty="0" smtClean="0"/>
              <a:t>Safe Packets</a:t>
            </a:r>
            <a:endParaRPr lang="en-S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5498346" y="5087454"/>
            <a:ext cx="183981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5399772" y="5770551"/>
            <a:ext cx="3657601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r>
              <a:rPr lang="en-SG" sz="1200" b="1" dirty="0" smtClean="0"/>
              <a:t>of</a:t>
            </a:r>
            <a:r>
              <a:rPr lang="en-SG" sz="1200" b="1" dirty="0"/>
              <a:t> </a:t>
            </a:r>
            <a:r>
              <a:rPr lang="en-SG" sz="1200" b="1" dirty="0" smtClean="0"/>
              <a:t>Gateway Protected Packets</a:t>
            </a:r>
            <a:endParaRPr lang="en-SG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5498346" y="5852138"/>
            <a:ext cx="183981" cy="164634"/>
          </a:xfrm>
          <a:prstGeom prst="rect">
            <a:avLst/>
          </a:prstGeom>
          <a:solidFill>
            <a:srgbClr val="1AFA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</a:t>
            </a:r>
            <a:r>
              <a:rPr lang="en-US" sz="1000" dirty="0" err="1" smtClean="0"/>
              <a:t>checksumddddd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263416" y="3353301"/>
            <a:ext cx="4448476" cy="3008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n w="19050">
                  <a:solidFill>
                    <a:schemeClr val="tx1"/>
                  </a:solidFill>
                </a:ln>
              </a:rPr>
              <a:t>OT-PLC-Railway </a:t>
            </a:r>
            <a:r>
              <a:rPr lang="en-US" sz="2000" dirty="0">
                <a:ln w="19050">
                  <a:solidFill>
                    <a:schemeClr val="tx1"/>
                  </a:solidFill>
                </a:ln>
              </a:rPr>
              <a:t>system </a:t>
            </a:r>
            <a:endParaRPr lang="en-US" sz="2000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US" dirty="0">
              <a:ln w="19050">
                <a:solidFill>
                  <a:schemeClr val="tx1"/>
                </a:solidFill>
              </a:ln>
            </a:endParaRPr>
          </a:p>
          <a:p>
            <a:endParaRPr lang="en-US" dirty="0" smtClean="0">
              <a:ln w="19050">
                <a:solidFill>
                  <a:schemeClr val="tx1"/>
                </a:solidFill>
              </a:ln>
            </a:endParaRPr>
          </a:p>
          <a:p>
            <a:endParaRPr lang="en-SG" dirty="0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7" y="467926"/>
            <a:ext cx="1808296" cy="1808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088" y="510539"/>
            <a:ext cx="1808296" cy="1808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8037" y="4488898"/>
            <a:ext cx="1303964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Attack device: </a:t>
            </a:r>
          </a:p>
          <a:p>
            <a:r>
              <a:rPr lang="en-US" sz="1200" b="1" dirty="0" smtClean="0"/>
              <a:t>Raspberry 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44" y="3859150"/>
            <a:ext cx="4147219" cy="2391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4740" y="472438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  <a:endParaRPr lang="en-SG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525754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41364" y="472437"/>
            <a:ext cx="228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Control Center Computer</a:t>
            </a:r>
            <a:endParaRPr lang="en-SG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034413" y="2021305"/>
            <a:ext cx="0" cy="13319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525754" y="2318835"/>
            <a:ext cx="0" cy="10344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4572001" y="4719730"/>
            <a:ext cx="65198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</p:cNvCxnSpPr>
          <p:nvPr/>
        </p:nvCxnSpPr>
        <p:spPr>
          <a:xfrm flipV="1">
            <a:off x="4572001" y="2559923"/>
            <a:ext cx="3691860" cy="2159808"/>
          </a:xfrm>
          <a:prstGeom prst="bentConnector3">
            <a:avLst>
              <a:gd name="adj1" fmla="val 1297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3" idx="1"/>
            <a:endCxn id="6" idx="0"/>
          </p:cNvCxnSpPr>
          <p:nvPr/>
        </p:nvCxnSpPr>
        <p:spPr>
          <a:xfrm rot="10800000" flipV="1">
            <a:off x="3920020" y="1225276"/>
            <a:ext cx="1082089" cy="3263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8811" y="4762833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Turn off PLC output</a:t>
            </a:r>
            <a:endParaRPr lang="en-SG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78991" y="2337905"/>
            <a:ext cx="144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Block all the PLC feed back to HMI computer </a:t>
            </a:r>
            <a:endParaRPr lang="en-SG" sz="1200" dirty="0"/>
          </a:p>
        </p:txBody>
      </p:sp>
      <p:sp>
        <p:nvSpPr>
          <p:cNvPr id="29" name="Multiply 28"/>
          <p:cNvSpPr/>
          <p:nvPr/>
        </p:nvSpPr>
        <p:spPr>
          <a:xfrm>
            <a:off x="8263861" y="2298729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6374276" y="1012359"/>
            <a:ext cx="372103" cy="46416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897845" y="841897"/>
            <a:ext cx="1324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MS word with macro</a:t>
            </a:r>
            <a:endParaRPr lang="en-SG" sz="12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02108" y="1137534"/>
            <a:ext cx="812314" cy="1754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/>
              <a:t>Http server</a:t>
            </a:r>
            <a:endParaRPr lang="en-SG" sz="9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814422" y="1225275"/>
            <a:ext cx="3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244149" y="1882989"/>
            <a:ext cx="372103" cy="46416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000911" y="2288934"/>
            <a:ext cx="95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HTTP link in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PDF,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PPT, Word DOC, excel or webpage. </a:t>
            </a:r>
            <a:endParaRPr lang="en-SG" sz="1200" dirty="0">
              <a:solidFill>
                <a:srgbClr val="FF0000"/>
              </a:solidFill>
            </a:endParaRPr>
          </a:p>
        </p:txBody>
      </p:sp>
      <p:cxnSp>
        <p:nvCxnSpPr>
          <p:cNvPr id="52" name="Elbow Connector 51"/>
          <p:cNvCxnSpPr>
            <a:stCxn id="49" idx="3"/>
            <a:endCxn id="4" idx="1"/>
          </p:cNvCxnSpPr>
          <p:nvPr/>
        </p:nvCxnSpPr>
        <p:spPr>
          <a:xfrm flipV="1">
            <a:off x="4616252" y="1372074"/>
            <a:ext cx="768595" cy="742995"/>
          </a:xfrm>
          <a:prstGeom prst="bentConnector3">
            <a:avLst>
              <a:gd name="adj1" fmla="val 98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2990" y="5552557"/>
            <a:ext cx="994058" cy="976412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144648" y="5595659"/>
            <a:ext cx="10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Attacker’s computer </a:t>
            </a:r>
            <a:endParaRPr lang="en-SG" sz="1200" dirty="0"/>
          </a:p>
        </p:txBody>
      </p:sp>
      <p:cxnSp>
        <p:nvCxnSpPr>
          <p:cNvPr id="58" name="Straight Arrow Connector 57"/>
          <p:cNvCxnSpPr>
            <a:stCxn id="55" idx="0"/>
            <a:endCxn id="6" idx="2"/>
          </p:cNvCxnSpPr>
          <p:nvPr/>
        </p:nvCxnSpPr>
        <p:spPr>
          <a:xfrm flipV="1">
            <a:off x="3920019" y="4950563"/>
            <a:ext cx="0" cy="60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7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8842" y="1694045"/>
            <a:ext cx="6477802" cy="464900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9309" y="1695026"/>
            <a:ext cx="21464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n w="19050">
                  <a:solidFill>
                    <a:schemeClr val="tx1"/>
                  </a:solidFill>
                </a:ln>
                <a:latin typeface="+mj-lt"/>
              </a:rPr>
              <a:t>OT-PLC-Railway system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93" y="4686923"/>
            <a:ext cx="2571106" cy="1482871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</p:pic>
      <p:sp>
        <p:nvSpPr>
          <p:cNvPr id="8" name="AutoShape 2" descr="Image result for plc icon"/>
          <p:cNvSpPr>
            <a:spLocks noChangeAspect="1" noChangeArrowheads="1"/>
          </p:cNvSpPr>
          <p:nvPr/>
        </p:nvSpPr>
        <p:spPr bwMode="auto">
          <a:xfrm>
            <a:off x="521334" y="1389244"/>
            <a:ext cx="1721351" cy="172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58" y="4018546"/>
            <a:ext cx="429323" cy="42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634" y="3998715"/>
            <a:ext cx="429323" cy="429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84" y="4018546"/>
            <a:ext cx="429323" cy="429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26" y="2031324"/>
            <a:ext cx="874733" cy="8747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57144" y="4856200"/>
            <a:ext cx="1347993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Railway module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16" name="Straight Connector 15"/>
          <p:cNvCxnSpPr>
            <a:stCxn id="10" idx="2"/>
          </p:cNvCxnSpPr>
          <p:nvPr/>
        </p:nvCxnSpPr>
        <p:spPr>
          <a:xfrm flipH="1">
            <a:off x="3798119" y="4447869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53111" y="4437953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08103" y="4467700"/>
            <a:ext cx="1" cy="239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77438" y="2813790"/>
            <a:ext cx="69098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Router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15" y="2910970"/>
            <a:ext cx="691880" cy="691880"/>
          </a:xfrm>
          <a:prstGeom prst="rect">
            <a:avLst/>
          </a:prstGeom>
        </p:spPr>
      </p:pic>
      <p:cxnSp>
        <p:nvCxnSpPr>
          <p:cNvPr id="25" name="Elbow Connector 24"/>
          <p:cNvCxnSpPr>
            <a:stCxn id="10" idx="0"/>
          </p:cNvCxnSpPr>
          <p:nvPr/>
        </p:nvCxnSpPr>
        <p:spPr>
          <a:xfrm rot="5400000" flipH="1" flipV="1">
            <a:off x="4386350" y="2652004"/>
            <a:ext cx="778312" cy="195477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53111" y="3240234"/>
            <a:ext cx="2" cy="7420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67700" y="3471715"/>
            <a:ext cx="1374821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Network Switch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35" name="Straight Connector 34"/>
          <p:cNvCxnSpPr>
            <a:endCxn id="12" idx="0"/>
          </p:cNvCxnSpPr>
          <p:nvPr/>
        </p:nvCxnSpPr>
        <p:spPr>
          <a:xfrm flipH="1">
            <a:off x="5314146" y="3240234"/>
            <a:ext cx="0" cy="778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96" y="1898136"/>
            <a:ext cx="613999" cy="613999"/>
          </a:xfrm>
          <a:prstGeom prst="rect">
            <a:avLst/>
          </a:prstGeom>
        </p:spPr>
      </p:pic>
      <p:cxnSp>
        <p:nvCxnSpPr>
          <p:cNvPr id="41" name="Elbow Connector 40"/>
          <p:cNvCxnSpPr>
            <a:stCxn id="39" idx="1"/>
            <a:endCxn id="21" idx="3"/>
          </p:cNvCxnSpPr>
          <p:nvPr/>
        </p:nvCxnSpPr>
        <p:spPr>
          <a:xfrm rot="10800000" flipV="1">
            <a:off x="6453596" y="2205136"/>
            <a:ext cx="901601" cy="1051774"/>
          </a:xfrm>
          <a:prstGeom prst="bentConnector3">
            <a:avLst>
              <a:gd name="adj1" fmla="val 50000"/>
            </a:avLst>
          </a:prstGeom>
          <a:ln w="190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0"/>
            <a:endCxn id="13" idx="3"/>
          </p:cNvCxnSpPr>
          <p:nvPr/>
        </p:nvCxnSpPr>
        <p:spPr>
          <a:xfrm rot="16200000" flipV="1">
            <a:off x="5205168" y="2008483"/>
            <a:ext cx="442279" cy="13626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30" y="3011277"/>
            <a:ext cx="799286" cy="799286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924740" y="1885165"/>
            <a:ext cx="1787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192.168.10.244</a:t>
            </a:r>
          </a:p>
          <a:p>
            <a:r>
              <a:rPr lang="en-US" sz="1200" b="1" dirty="0" smtClean="0"/>
              <a:t>-&gt; Ettercap</a:t>
            </a:r>
          </a:p>
          <a:p>
            <a:r>
              <a:rPr lang="en-US" sz="1200" b="1" dirty="0" smtClean="0"/>
              <a:t>-&gt; attackServ.py</a:t>
            </a:r>
            <a:endParaRPr lang="en-SG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7098484" y="2508853"/>
            <a:ext cx="116537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 device 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63014" y="3133921"/>
            <a:ext cx="1787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192.168.10.21</a:t>
            </a:r>
          </a:p>
          <a:p>
            <a:r>
              <a:rPr lang="en-US" sz="1200" b="1" dirty="0" smtClean="0"/>
              <a:t>-&gt; Training HMI</a:t>
            </a:r>
          </a:p>
        </p:txBody>
      </p:sp>
      <p:cxnSp>
        <p:nvCxnSpPr>
          <p:cNvPr id="55" name="Straight Connector 54"/>
          <p:cNvCxnSpPr>
            <a:stCxn id="47" idx="1"/>
          </p:cNvCxnSpPr>
          <p:nvPr/>
        </p:nvCxnSpPr>
        <p:spPr>
          <a:xfrm flipH="1">
            <a:off x="6470578" y="3410920"/>
            <a:ext cx="77475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87935" y="3687072"/>
            <a:ext cx="94851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SCADA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01311" y="2506320"/>
            <a:ext cx="116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77" y="4230092"/>
            <a:ext cx="799286" cy="799286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7187935" y="4918319"/>
            <a:ext cx="116530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Technical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58043" y="4352724"/>
            <a:ext cx="1609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192.168.10.71~73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05653" y="4262348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192.168.10.251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</a:t>
            </a:r>
            <a:endParaRPr lang="en-US" sz="1200" b="1" dirty="0" smtClean="0"/>
          </a:p>
        </p:txBody>
      </p:sp>
      <p:cxnSp>
        <p:nvCxnSpPr>
          <p:cNvPr id="66" name="Elbow Connector 65"/>
          <p:cNvCxnSpPr>
            <a:stCxn id="61" idx="1"/>
            <a:endCxn id="29" idx="2"/>
          </p:cNvCxnSpPr>
          <p:nvPr/>
        </p:nvCxnSpPr>
        <p:spPr>
          <a:xfrm rot="10800000">
            <a:off x="6155111" y="3779493"/>
            <a:ext cx="1124766" cy="850243"/>
          </a:xfrm>
          <a:prstGeom prst="bentConnector2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4" idx="1"/>
          </p:cNvCxnSpPr>
          <p:nvPr/>
        </p:nvCxnSpPr>
        <p:spPr>
          <a:xfrm rot="10800000">
            <a:off x="6155111" y="4629723"/>
            <a:ext cx="1120658" cy="1021442"/>
          </a:xfrm>
          <a:prstGeom prst="bentConnector3">
            <a:avLst>
              <a:gd name="adj1" fmla="val 100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69" y="5251522"/>
            <a:ext cx="799286" cy="799286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6842521" y="5973219"/>
            <a:ext cx="1454399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Other user’s  PC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031441" y="5342526"/>
            <a:ext cx="2172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192.168.10.1XX</a:t>
            </a:r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operation </a:t>
            </a:r>
            <a:r>
              <a:rPr lang="en-SG" sz="1200" b="1" dirty="0"/>
              <a:t>manual.docm</a:t>
            </a:r>
            <a:endParaRPr lang="en-US" sz="1200" b="1" dirty="0" smtClean="0"/>
          </a:p>
          <a:p>
            <a:r>
              <a:rPr lang="en-US" sz="1200" b="1" dirty="0" smtClean="0"/>
              <a:t>-&gt; </a:t>
            </a:r>
            <a:r>
              <a:rPr lang="en-SG" sz="1200" b="1" dirty="0" smtClean="0"/>
              <a:t>attackhost.py (optional)</a:t>
            </a:r>
            <a:endParaRPr lang="en-US" sz="1200" b="1" dirty="0" smtClean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700" y="590963"/>
            <a:ext cx="779220" cy="765388"/>
          </a:xfrm>
          <a:prstGeom prst="rect">
            <a:avLst/>
          </a:prstGeom>
        </p:spPr>
      </p:pic>
      <p:sp>
        <p:nvSpPr>
          <p:cNvPr id="82" name="Cloud 81"/>
          <p:cNvSpPr/>
          <p:nvPr/>
        </p:nvSpPr>
        <p:spPr>
          <a:xfrm>
            <a:off x="3546527" y="688228"/>
            <a:ext cx="1537838" cy="702742"/>
          </a:xfrm>
          <a:prstGeom prst="cloud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Rectangle 82"/>
          <p:cNvSpPr/>
          <p:nvPr/>
        </p:nvSpPr>
        <p:spPr>
          <a:xfrm>
            <a:off x="5331171" y="1322014"/>
            <a:ext cx="139688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Attacker PC/Host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002126" y="825524"/>
            <a:ext cx="107633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n w="19050">
                  <a:solidFill>
                    <a:schemeClr val="tx1"/>
                  </a:solidFill>
                </a:ln>
                <a:latin typeface="+mj-lt"/>
              </a:rPr>
              <a:t>Internet</a:t>
            </a:r>
            <a:endParaRPr lang="en-US" sz="1400" dirty="0">
              <a:ln w="19050">
                <a:solidFill>
                  <a:schemeClr val="tx1"/>
                </a:solidFill>
              </a:ln>
              <a:latin typeface="+mj-lt"/>
            </a:endParaRPr>
          </a:p>
        </p:txBody>
      </p:sp>
      <p:cxnSp>
        <p:nvCxnSpPr>
          <p:cNvPr id="86" name="Straight Connector 85"/>
          <p:cNvCxnSpPr>
            <a:stCxn id="82" idx="1"/>
            <a:endCxn id="13" idx="0"/>
          </p:cNvCxnSpPr>
          <p:nvPr/>
        </p:nvCxnSpPr>
        <p:spPr>
          <a:xfrm flipH="1">
            <a:off x="4307593" y="1390222"/>
            <a:ext cx="7853" cy="641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5" idx="3"/>
            <a:endCxn id="81" idx="1"/>
          </p:cNvCxnSpPr>
          <p:nvPr/>
        </p:nvCxnSpPr>
        <p:spPr>
          <a:xfrm flipV="1">
            <a:off x="5078463" y="973657"/>
            <a:ext cx="389237" cy="57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86633" y="681440"/>
            <a:ext cx="231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-&gt; 192.168.10.252(local mode)</a:t>
            </a:r>
          </a:p>
          <a:p>
            <a:r>
              <a:rPr lang="en-US" sz="1200" b="1" dirty="0" smtClean="0"/>
              <a:t>-&gt; attackHost.py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1776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833" y="1210820"/>
            <a:ext cx="1582403" cy="70788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Program start</a:t>
            </a:r>
          </a:p>
          <a:p>
            <a:r>
              <a:rPr lang="en-US" sz="1000" dirty="0" smtClean="0"/>
              <a:t>Load Setting : no Load</a:t>
            </a:r>
          </a:p>
          <a:p>
            <a:r>
              <a:rPr lang="en-US" sz="1000" dirty="0" smtClean="0"/>
              <a:t>Moto speed : 50</a:t>
            </a:r>
          </a:p>
          <a:p>
            <a:r>
              <a:rPr lang="en-US" sz="1000" dirty="0" smtClean="0"/>
              <a:t>Pump speed : Idle, </a:t>
            </a:r>
            <a:r>
              <a:rPr lang="en-US" sz="1000" dirty="0" err="1" smtClean="0"/>
              <a:t>val</a:t>
            </a:r>
            <a:r>
              <a:rPr lang="en-US" sz="1000" dirty="0" smtClean="0"/>
              <a:t> =0</a:t>
            </a:r>
            <a:endParaRPr lang="en-US" sz="10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3338034" y="1918706"/>
            <a:ext cx="1" cy="63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9689" y="2781527"/>
            <a:ext cx="4406442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Increase load</a:t>
            </a:r>
          </a:p>
          <a:p>
            <a:r>
              <a:rPr lang="en-US" sz="1000" dirty="0" smtClean="0"/>
              <a:t>Load Change : </a:t>
            </a:r>
            <a:r>
              <a:rPr lang="en-US" sz="1000" dirty="0"/>
              <a:t>Increase</a:t>
            </a:r>
            <a:r>
              <a:rPr lang="en-US" sz="1000" dirty="0" smtClean="0"/>
              <a:t> from 1  to  </a:t>
            </a:r>
            <a:r>
              <a:rPr lang="en-US" sz="1000" dirty="0"/>
              <a:t>3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46833" y="2550695"/>
            <a:ext cx="1697908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Stable state</a:t>
            </a:r>
          </a:p>
          <a:p>
            <a:r>
              <a:rPr lang="en-US" sz="1000" dirty="0" smtClean="0"/>
              <a:t>Moto speed : 50</a:t>
            </a:r>
          </a:p>
          <a:p>
            <a:r>
              <a:rPr lang="en-US" sz="1000" dirty="0" smtClean="0"/>
              <a:t>Pump speed :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73391"/>
              </p:ext>
            </p:extLst>
          </p:nvPr>
        </p:nvGraphicFramePr>
        <p:xfrm>
          <a:off x="2666196" y="3142061"/>
          <a:ext cx="1463040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43147593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16844069"/>
                    </a:ext>
                  </a:extLst>
                </a:gridCol>
              </a:tblGrid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Load </a:t>
                      </a:r>
                      <a:r>
                        <a:rPr lang="en-US" sz="800" dirty="0" err="1" smtClean="0"/>
                        <a:t>Num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Pump Speed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9994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== 0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Idle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40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&lt; 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Lower 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5499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== 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Medium 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5055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&gt; 3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Higher 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39946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9" idx="3"/>
            <a:endCxn id="7" idx="1"/>
          </p:cNvCxnSpPr>
          <p:nvPr/>
        </p:nvCxnSpPr>
        <p:spPr>
          <a:xfrm>
            <a:off x="4244741" y="3443247"/>
            <a:ext cx="69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6230"/>
              </p:ext>
            </p:extLst>
          </p:nvPr>
        </p:nvGraphicFramePr>
        <p:xfrm>
          <a:off x="5007063" y="3224464"/>
          <a:ext cx="4290942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157">
                  <a:extLst>
                    <a:ext uri="{9D8B030D-6E8A-4147-A177-3AD203B41FA5}">
                      <a16:colId xmlns:a16="http://schemas.microsoft.com/office/drawing/2014/main" val="431475933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0168440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1836129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72293177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329354661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478904492"/>
                    </a:ext>
                  </a:extLst>
                </a:gridCol>
              </a:tblGrid>
              <a:tr h="15545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\time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t5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9994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Moto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46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47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48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49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40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Pump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Lower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5499"/>
                  </a:ext>
                </a:extLst>
              </a:tr>
            </a:tbl>
          </a:graphicData>
        </a:graphic>
      </p:graphicFrame>
      <p:cxnSp>
        <p:nvCxnSpPr>
          <p:cNvPr id="32" name="Elbow Connector 31"/>
          <p:cNvCxnSpPr/>
          <p:nvPr/>
        </p:nvCxnSpPr>
        <p:spPr>
          <a:xfrm rot="10800000" flipV="1">
            <a:off x="4244741" y="3864543"/>
            <a:ext cx="4726004" cy="344317"/>
          </a:xfrm>
          <a:prstGeom prst="bentConnector3">
            <a:avLst>
              <a:gd name="adj1" fmla="val 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91563" y="4547903"/>
            <a:ext cx="4406442" cy="132343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Decrease load</a:t>
            </a:r>
          </a:p>
          <a:p>
            <a:r>
              <a:rPr lang="en-US" sz="1000" dirty="0" smtClean="0"/>
              <a:t>Load Change </a:t>
            </a:r>
            <a:r>
              <a:rPr lang="en-US" sz="1000" smtClean="0"/>
              <a:t>: </a:t>
            </a:r>
            <a:r>
              <a:rPr lang="en-US" sz="1000"/>
              <a:t>Decrease</a:t>
            </a:r>
            <a:r>
              <a:rPr lang="en-US" sz="1000" smtClean="0"/>
              <a:t> </a:t>
            </a:r>
            <a:r>
              <a:rPr lang="en-US" sz="1000" dirty="0" smtClean="0"/>
              <a:t>from 5  to  </a:t>
            </a:r>
            <a:r>
              <a:rPr lang="en-US" sz="1000" dirty="0"/>
              <a:t>3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1980"/>
              </p:ext>
            </p:extLst>
          </p:nvPr>
        </p:nvGraphicFramePr>
        <p:xfrm>
          <a:off x="4939689" y="4997518"/>
          <a:ext cx="4290942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157">
                  <a:extLst>
                    <a:ext uri="{9D8B030D-6E8A-4147-A177-3AD203B41FA5}">
                      <a16:colId xmlns:a16="http://schemas.microsoft.com/office/drawing/2014/main" val="431475933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0168440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18361296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72293177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3293546614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1478904492"/>
                    </a:ext>
                  </a:extLst>
                </a:gridCol>
              </a:tblGrid>
              <a:tr h="15545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\time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t5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79994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Moto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50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4402"/>
                  </a:ext>
                </a:extLst>
              </a:tr>
              <a:tr h="17719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Pump Speed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Higher</a:t>
                      </a:r>
                      <a:r>
                        <a:rPr lang="en-US" sz="800" baseline="0" dirty="0" smtClean="0"/>
                        <a:t>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Medium </a:t>
                      </a:r>
                      <a:endParaRPr lang="en-SG" sz="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85499"/>
                  </a:ext>
                </a:extLst>
              </a:tr>
            </a:tbl>
          </a:graphicData>
        </a:graphic>
      </p:graphicFrame>
      <p:cxnSp>
        <p:nvCxnSpPr>
          <p:cNvPr id="37" name="Elbow Connector 36"/>
          <p:cNvCxnSpPr>
            <a:stCxn id="9" idx="2"/>
            <a:endCxn id="35" idx="1"/>
          </p:cNvCxnSpPr>
          <p:nvPr/>
        </p:nvCxnSpPr>
        <p:spPr>
          <a:xfrm rot="16200000" flipH="1">
            <a:off x="3676859" y="4054727"/>
            <a:ext cx="981759" cy="1543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845617" y="5637598"/>
            <a:ext cx="0" cy="503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>
            <a:off x="2877955" y="4335798"/>
            <a:ext cx="5967663" cy="180512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56497" y="3142061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56" name="TextBox 55"/>
          <p:cNvSpPr txBox="1"/>
          <p:nvPr/>
        </p:nvSpPr>
        <p:spPr>
          <a:xfrm>
            <a:off x="4456496" y="3901953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3898231" y="4997518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3874168" y="5770542"/>
            <a:ext cx="269507" cy="370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18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2842" y="1305010"/>
            <a:ext cx="2456139" cy="13054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355465" y="908974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2076364" y="1466833"/>
            <a:ext cx="134653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Camera client </a:t>
            </a:r>
          </a:p>
          <a:p>
            <a:r>
              <a:rPr lang="en-US" sz="1000" dirty="0" smtClean="0"/>
              <a:t>UDP server port 5005 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07710" y="1546025"/>
            <a:ext cx="104519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Camera Module</a:t>
            </a:r>
            <a:endParaRPr lang="en-US" sz="1000" dirty="0" smtClean="0"/>
          </a:p>
        </p:txBody>
      </p:sp>
      <p:cxnSp>
        <p:nvCxnSpPr>
          <p:cNvPr id="9" name="Straight Arrow Connector 8"/>
          <p:cNvCxnSpPr>
            <a:stCxn id="8" idx="3"/>
            <a:endCxn id="5" idx="1"/>
          </p:cNvCxnSpPr>
          <p:nvPr/>
        </p:nvCxnSpPr>
        <p:spPr>
          <a:xfrm flipV="1">
            <a:off x="1552901" y="1666888"/>
            <a:ext cx="523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4335067" y="1383768"/>
            <a:ext cx="1788012" cy="993672"/>
          </a:xfrm>
          <a:prstGeom prst="cloud">
            <a:avLst/>
          </a:prstGeom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766741" y="1659134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Network</a:t>
            </a:r>
            <a:r>
              <a:rPr lang="en-US" dirty="0" smtClean="0"/>
              <a:t> 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2076364" y="2136512"/>
            <a:ext cx="134653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File PATT calculator </a:t>
            </a:r>
          </a:p>
          <a:p>
            <a:r>
              <a:rPr lang="en-US" sz="1000" dirty="0" smtClean="0"/>
              <a:t>UDP server port 5006</a:t>
            </a:r>
            <a:endParaRPr lang="en-US" sz="1000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13811" y="1866943"/>
            <a:ext cx="0" cy="26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09455" y="1846161"/>
            <a:ext cx="88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bytes</a:t>
            </a:r>
            <a:r>
              <a:rPr lang="en-US" sz="1200" dirty="0" smtClean="0"/>
              <a:t> </a:t>
            </a:r>
            <a:endParaRPr lang="en-SG" sz="1200" dirty="0"/>
          </a:p>
        </p:txBody>
      </p:sp>
      <p:sp>
        <p:nvSpPr>
          <p:cNvPr id="23" name="Rectangle 22"/>
          <p:cNvSpPr/>
          <p:nvPr/>
        </p:nvSpPr>
        <p:spPr>
          <a:xfrm>
            <a:off x="6334918" y="1278306"/>
            <a:ext cx="2591565" cy="140714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253120" y="93567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6585554" y="1397715"/>
            <a:ext cx="134653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Camera server[motion detection ] </a:t>
            </a:r>
            <a:endParaRPr lang="en-US" sz="1000" dirty="0" smtClean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22895" y="1666888"/>
            <a:ext cx="316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72592" y="1652950"/>
            <a:ext cx="1070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stream</a:t>
            </a:r>
            <a:endParaRPr lang="en-SG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85554" y="1984660"/>
            <a:ext cx="1480417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File PATT </a:t>
            </a:r>
            <a:r>
              <a:rPr lang="en-US" sz="1000" dirty="0" smtClean="0"/>
              <a:t>server[ random address generate and feed back value verify] </a:t>
            </a:r>
            <a:endParaRPr lang="en-US" sz="1000" dirty="0" smtClean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10" y="1652950"/>
            <a:ext cx="334183" cy="33418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043572" y="1354484"/>
            <a:ext cx="1071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Camera client </a:t>
            </a:r>
          </a:p>
        </p:txBody>
      </p:sp>
      <p:cxnSp>
        <p:nvCxnSpPr>
          <p:cNvPr id="35" name="Elbow Connector 34"/>
          <p:cNvCxnSpPr>
            <a:stCxn id="31" idx="3"/>
            <a:endCxn id="32" idx="2"/>
          </p:cNvCxnSpPr>
          <p:nvPr/>
        </p:nvCxnSpPr>
        <p:spPr>
          <a:xfrm flipV="1">
            <a:off x="8065971" y="1987133"/>
            <a:ext cx="378931" cy="274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043572" y="1929949"/>
            <a:ext cx="88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bytes</a:t>
            </a:r>
            <a:r>
              <a:rPr lang="en-US" sz="1200" dirty="0" smtClean="0"/>
              <a:t> </a:t>
            </a:r>
            <a:endParaRPr lang="en-SG" sz="1200" dirty="0"/>
          </a:p>
        </p:txBody>
      </p:sp>
      <p:cxnSp>
        <p:nvCxnSpPr>
          <p:cNvPr id="38" name="Elbow Connector 37"/>
          <p:cNvCxnSpPr/>
          <p:nvPr/>
        </p:nvCxnSpPr>
        <p:spPr>
          <a:xfrm rot="10800000" flipV="1">
            <a:off x="3422895" y="2136511"/>
            <a:ext cx="3093408" cy="125147"/>
          </a:xfrm>
          <a:prstGeom prst="bentConnector3">
            <a:avLst>
              <a:gd name="adj1" fmla="val 792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31978" y="1910352"/>
            <a:ext cx="107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Address List</a:t>
            </a:r>
            <a:endParaRPr lang="en-SG" sz="12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422895" y="2377440"/>
            <a:ext cx="316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66741" y="2360672"/>
            <a:ext cx="1079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PATT value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2528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</TotalTime>
  <Words>2808</Words>
  <Application>Microsoft Office PowerPoint</Application>
  <PresentationFormat>Widescreen</PresentationFormat>
  <Paragraphs>749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214</cp:revision>
  <dcterms:created xsi:type="dcterms:W3CDTF">2019-05-08T09:30:57Z</dcterms:created>
  <dcterms:modified xsi:type="dcterms:W3CDTF">2020-03-26T05:41:42Z</dcterms:modified>
</cp:coreProperties>
</file>