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17/9/2019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19701" y="13696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 192.168.10.21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239350" y="798301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192.168.10.72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94300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50" y="1019885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33351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16455" y="1571652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89180" y="190048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5375" y="1626074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1485498" y="2933508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 192.168.10.21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9861083" y="3028172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192.168.10.72</a:t>
            </a:r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05137" y="4655882"/>
            <a:ext cx="1459834" cy="79201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022785" y="4726043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</a:t>
            </a:r>
            <a:r>
              <a:rPr lang="en-US" sz="1400" dirty="0" smtClean="0"/>
              <a:t>PI</a:t>
            </a:r>
          </a:p>
          <a:p>
            <a:r>
              <a:rPr lang="en-US" sz="1400" dirty="0" smtClean="0"/>
              <a:t>(attack device)</a:t>
            </a:r>
            <a:endParaRPr lang="en-US" sz="1400" dirty="0" smtClean="0"/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709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303" y="2814808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81546" y="4001963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4" y="263302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control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man in the mid attack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1927</Words>
  <Application>Microsoft Office PowerPoint</Application>
  <PresentationFormat>Widescreen</PresentationFormat>
  <Paragraphs>461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147</cp:revision>
  <dcterms:created xsi:type="dcterms:W3CDTF">2019-05-08T09:30:57Z</dcterms:created>
  <dcterms:modified xsi:type="dcterms:W3CDTF">2019-09-17T09:03:48Z</dcterms:modified>
</cp:coreProperties>
</file>