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shop" initials="w" lastIdx="1" clrIdx="0">
    <p:extLst>
      <p:ext uri="{19B8F6BF-5375-455C-9EA6-DF929625EA0E}">
        <p15:presenceInfo xmlns:p15="http://schemas.microsoft.com/office/powerpoint/2012/main" userId="worksh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89401" autoAdjust="0"/>
  </p:normalViewPr>
  <p:slideViewPr>
    <p:cSldViewPr>
      <p:cViewPr varScale="1">
        <p:scale>
          <a:sx n="103" d="100"/>
          <a:sy n="103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Week6</a:t>
          </a:r>
          <a:br>
            <a:rPr lang="en-US" sz="1400" b="1" dirty="0" smtClean="0"/>
          </a:br>
          <a:r>
            <a:rPr lang="en-US" sz="1400" b="1" dirty="0" smtClean="0"/>
            <a:t> Main the basic client + server</a:t>
          </a:r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smtClean="0"/>
            <a:t>Week7</a:t>
          </a:r>
          <a:endParaRPr lang="en-US" b="1" dirty="0" smtClean="0"/>
        </a:p>
        <a:p>
          <a:pPr algn="l"/>
          <a:r>
            <a:rPr lang="en-US" b="1" dirty="0" smtClean="0"/>
            <a:t>DB + Optimize code+ comm </a:t>
          </a:r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3464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Week6</a:t>
          </a:r>
          <a:br>
            <a:rPr lang="en-US" sz="1400" b="1" kern="1200" dirty="0" smtClean="0"/>
          </a:br>
          <a:r>
            <a:rPr lang="en-US" sz="1400" b="1" kern="1200" dirty="0" smtClean="0"/>
            <a:t> Main the basic client + server</a:t>
          </a:r>
        </a:p>
      </dsp:txBody>
      <dsp:txXfrm>
        <a:off x="3464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Week7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DB + Optimize code+ comm </a:t>
          </a:r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F588-ED66-4570-B234-70B7FFB37C17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ED67-2211-422C-A755-32A190F8C8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6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6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5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LiuYuancheng/IOT/tree/master/firmwSig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132" y="4023745"/>
            <a:ext cx="82984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Finished tasks: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82" y="1127884"/>
            <a:ext cx="5478261" cy="256215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125662"/>
            <a:ext cx="2899064" cy="128330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2666617"/>
            <a:ext cx="2899064" cy="941091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87416"/>
              </p:ext>
            </p:extLst>
          </p:nvPr>
        </p:nvGraphicFramePr>
        <p:xfrm>
          <a:off x="256955" y="4455938"/>
          <a:ext cx="3332132" cy="222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132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</a:t>
                      </a:r>
                      <a:r>
                        <a:rPr lang="en-US" baseline="0" dirty="0" smtClean="0"/>
                        <a:t> sign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 program user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interface.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User authorization. 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OpenSSL client setup + certificate file fetch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selection +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Firmware SWATT value calculation based on server’s random challenge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 function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+ communication data packaging.(dump + load)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17131"/>
              </p:ext>
            </p:extLst>
          </p:nvPr>
        </p:nvGraphicFramePr>
        <p:xfrm>
          <a:off x="3799741" y="4474527"/>
          <a:ext cx="2524859" cy="22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59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87216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</a:t>
                      </a:r>
                      <a:r>
                        <a:rPr lang="en-US" baseline="0" dirty="0" smtClean="0"/>
                        <a:t> sign Server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OpenSSL server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User management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authorization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 cert sending.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4840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feed back data check and storage.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Data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base management.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640" y="3749909"/>
            <a:ext cx="2083634" cy="295796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4" name="Rectangle 3"/>
          <p:cNvSpPr/>
          <p:nvPr/>
        </p:nvSpPr>
        <p:spPr>
          <a:xfrm>
            <a:off x="685800" y="2637563"/>
            <a:ext cx="1219200" cy="94383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2438400" y="1524000"/>
            <a:ext cx="1219200" cy="94383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310171" y="3400280"/>
            <a:ext cx="199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Design by </a:t>
            </a:r>
            <a:r>
              <a:rPr lang="en-US" sz="1400" b="1" dirty="0" err="1" smtClean="0">
                <a:solidFill>
                  <a:schemeClr val="tx2"/>
                </a:solidFill>
              </a:rPr>
              <a:t>JunWen</a:t>
            </a:r>
            <a:endParaRPr lang="en-SG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4515" y="1219200"/>
            <a:ext cx="295588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Code: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Dev Env: python 3.7 </a:t>
            </a:r>
            <a:endParaRPr lang="en-US" sz="1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Run Env: [2.7-3.7]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Code and Document Format: PEP-8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Addition lib need to install: wxpython 2.8, openssl, pysqlite3, ckPython(chilkat)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GitHub </a:t>
            </a:r>
            <a:r>
              <a:rPr lang="en-US" sz="1400" b="1" dirty="0">
                <a:solidFill>
                  <a:schemeClr val="tx2"/>
                </a:solidFill>
              </a:rPr>
              <a:t>link: </a:t>
            </a:r>
            <a:r>
              <a:rPr lang="en-SG" sz="1400" dirty="0">
                <a:hlinkClick r:id="rId4"/>
              </a:rPr>
              <a:t>https://github.com/LiuYuancheng/IOT/tree/master/firmwSign</a:t>
            </a:r>
            <a:r>
              <a:rPr lang="en-US" sz="1400" b="1" dirty="0" smtClean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Files:</a:t>
            </a:r>
          </a:p>
          <a:p>
            <a:pPr marL="285750" indent="-285750">
              <a:buFontTx/>
              <a:buChar char="-"/>
            </a:pPr>
            <a:r>
              <a:rPr lang="en-SG" sz="1200" dirty="0" smtClean="0">
                <a:solidFill>
                  <a:schemeClr val="tx2"/>
                </a:solidFill>
              </a:rPr>
              <a:t>firmwareSign.py [main client program]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firmwMsgMgr.py[</a:t>
            </a:r>
            <a:r>
              <a:rPr lang="en-SG" sz="1200" dirty="0">
                <a:solidFill>
                  <a:schemeClr val="tx2"/>
                </a:solidFill>
              </a:rPr>
              <a:t>message manager to dump the user </a:t>
            </a:r>
            <a:r>
              <a:rPr lang="en-SG" sz="1200" dirty="0" smtClean="0">
                <a:solidFill>
                  <a:schemeClr val="tx2"/>
                </a:solidFill>
              </a:rPr>
              <a:t>message </a:t>
            </a:r>
            <a:r>
              <a:rPr lang="en-US" sz="1200" dirty="0">
                <a:solidFill>
                  <a:schemeClr val="tx2"/>
                </a:solidFill>
              </a:rPr>
              <a:t>load back to </a:t>
            </a:r>
            <a:r>
              <a:rPr lang="en-US" sz="1200" dirty="0" smtClean="0">
                <a:solidFill>
                  <a:schemeClr val="tx2"/>
                </a:solidFill>
              </a:rPr>
              <a:t>original data]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firmwTLSclient.py[SSL comm client]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firmwTLSserver.py[SSL comm server]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firmwDBMgr.py[database manager]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f</a:t>
            </a:r>
            <a:r>
              <a:rPr lang="en-US" sz="1200" dirty="0" smtClean="0">
                <a:solidFill>
                  <a:schemeClr val="tx2"/>
                </a:solidFill>
              </a:rPr>
              <a:t>irmwdb.db[sqliteBD file]</a:t>
            </a:r>
          </a:p>
          <a:p>
            <a:pPr marL="285750" indent="-285750">
              <a:buFontTx/>
              <a:buChar char="-"/>
            </a:pPr>
            <a:r>
              <a:rPr lang="en-SG" sz="1200" dirty="0" smtClean="0">
                <a:solidFill>
                  <a:schemeClr val="tx2"/>
                </a:solidFill>
              </a:rPr>
              <a:t>firmwareSignServer.py[server]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IOT_Att.py [File SWATT calculate</a:t>
            </a:r>
            <a:r>
              <a:rPr lang="en-US" sz="1200" dirty="0" smtClean="0">
                <a:solidFill>
                  <a:schemeClr val="tx2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SG" sz="1200" dirty="0">
                <a:solidFill>
                  <a:schemeClr val="tx2"/>
                </a:solidFill>
              </a:rPr>
              <a:t>x509cReader.py[cert read+verify</a:t>
            </a:r>
            <a:r>
              <a:rPr lang="en-SG" sz="1200" dirty="0" smtClean="0">
                <a:solidFill>
                  <a:schemeClr val="tx2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Certificate folder[SSL cert+CA+key]</a:t>
            </a:r>
          </a:p>
          <a:p>
            <a:pPr marL="285750" indent="-285750">
              <a:buFontTx/>
              <a:buChar char="-"/>
            </a:pPr>
            <a:endParaRPr lang="en-SG" sz="12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SG" sz="12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SG" sz="12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-8086" r="-391" b="8086"/>
          <a:stretch/>
        </p:blipFill>
        <p:spPr>
          <a:xfrm>
            <a:off x="3228109" y="1801378"/>
            <a:ext cx="5881255" cy="489884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887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2872" y="13716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9563584"/>
              </p:ext>
            </p:extLst>
          </p:nvPr>
        </p:nvGraphicFramePr>
        <p:xfrm>
          <a:off x="419858" y="936171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431" y="2672526"/>
            <a:ext cx="2330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Client UI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Server 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Certificate verify 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Sign function.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SWATT calculate(follow </a:t>
            </a:r>
            <a:r>
              <a:rPr lang="en-SG" sz="1400" b="1" dirty="0">
                <a:solidFill>
                  <a:schemeClr val="tx2"/>
                </a:solidFill>
              </a:rPr>
              <a:t>Mohamed Haroon </a:t>
            </a:r>
            <a:r>
              <a:rPr lang="en-SG" sz="1400" b="1" dirty="0" smtClean="0">
                <a:solidFill>
                  <a:schemeClr val="tx2"/>
                </a:solidFill>
              </a:rPr>
              <a:t>Basheer’s IOT_ATT project</a:t>
            </a:r>
            <a:r>
              <a:rPr lang="en-US" sz="1400" b="1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8041" y="2692928"/>
            <a:ext cx="243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Data base.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User authorization part.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SSL client+ server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Sign data verify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ByteIO for certificate(load in memory).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Communication message protocol.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Message dump and load.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Part of the code document.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2"/>
                </a:solidFill>
              </a:rPr>
              <a:t>Code modulize.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Part of the testCase()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70241" y="2700518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Program optimize.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Code document.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testCase()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280</Words>
  <Application>Microsoft Office PowerPoint</Application>
  <PresentationFormat>On-screen Show (4:3)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Liu Yuancheng</cp:lastModifiedBy>
  <cp:revision>202</cp:revision>
  <dcterms:created xsi:type="dcterms:W3CDTF">2018-09-17T15:21:26Z</dcterms:created>
  <dcterms:modified xsi:type="dcterms:W3CDTF">2019-05-14T02:28:55Z</dcterms:modified>
</cp:coreProperties>
</file>