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16/5/2019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634512" y="409600"/>
            <a:ext cx="219808" cy="6233747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13012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 smtClean="0"/>
              <a:t>start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8428" y="963598"/>
            <a:ext cx="1696916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SSL server(Load </a:t>
            </a:r>
            <a:r>
              <a:rPr lang="en-US" sz="1200" b="1" dirty="0" err="1" smtClean="0"/>
              <a:t>CA,cert</a:t>
            </a:r>
            <a:r>
              <a:rPr lang="en-US" sz="1200" b="1" dirty="0" smtClean="0"/>
              <a:t>, key), load sign </a:t>
            </a:r>
            <a:r>
              <a:rPr lang="en-US" sz="1200" b="1" dirty="0" err="1" smtClean="0"/>
              <a:t>sert</a:t>
            </a:r>
            <a:r>
              <a:rPr lang="en-US" sz="1200" b="1" dirty="0"/>
              <a:t>. RSA </a:t>
            </a:r>
            <a:r>
              <a:rPr lang="en-US" sz="1200" b="1" dirty="0" err="1" smtClean="0"/>
              <a:t>decrypter</a:t>
            </a:r>
            <a:endParaRPr lang="en-SG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33552" y="1642195"/>
            <a:ext cx="20516" cy="372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4" y="2014402"/>
            <a:ext cx="1257300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Start </a:t>
            </a:r>
            <a:r>
              <a:rPr lang="en-US" sz="1200" b="1" dirty="0" smtClean="0"/>
              <a:t>SSL server </a:t>
            </a:r>
            <a:r>
              <a:rPr lang="en-US" sz="1200" b="1" dirty="0" smtClean="0"/>
              <a:t>wait for request.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26172" y="963598"/>
            <a:ext cx="1812687" cy="64633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/>
              <a:t>Init</a:t>
            </a:r>
            <a:r>
              <a:rPr lang="en-US" sz="1200" b="1" dirty="0" smtClean="0"/>
              <a:t> : UI, SSL client(load CV cert, key), SWATT calculator, RSA </a:t>
            </a:r>
            <a:r>
              <a:rPr lang="en-US" sz="1200" b="1" dirty="0" err="1" smtClean="0"/>
              <a:t>encrypter</a:t>
            </a:r>
            <a:r>
              <a:rPr lang="en-US" sz="1200" b="1" dirty="0" smtClean="0"/>
              <a:t>,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02071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1236785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 smtClean="0"/>
              <a:t>start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Select sever and connect</a:t>
            </a:r>
            <a:endParaRPr lang="en-SG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9" cy="211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13543" y="1976692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 request</a:t>
            </a:r>
            <a:endParaRPr lang="en-SG" sz="9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754193" y="2361615"/>
            <a:ext cx="1246312" cy="232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Login request</a:t>
            </a:r>
            <a:endParaRPr lang="en-SG" sz="9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Check user</a:t>
            </a:r>
            <a:endParaRPr lang="en-SG" sz="12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90823" y="2789243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01467" y="2713305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+ random1</a:t>
            </a:r>
            <a:endParaRPr lang="en-SG" sz="9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Verify server and active password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13188" y="3093301"/>
            <a:ext cx="1099038" cy="13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2538" y="3043159"/>
            <a:ext cx="111589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Random1+random2</a:t>
            </a:r>
            <a:endParaRPr lang="en-SG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6166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client, authorize </a:t>
            </a:r>
            <a:r>
              <a:rPr lang="en-US" sz="1200" b="1" dirty="0" err="1" smtClean="0"/>
              <a:t>usr+pwd</a:t>
            </a:r>
            <a:endParaRPr lang="en-SG" sz="12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08055" y="3354885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password + random2</a:t>
            </a:r>
            <a:endParaRPr lang="en-SG" sz="900" dirty="0"/>
          </a:p>
        </p:txBody>
      </p:sp>
      <p:sp>
        <p:nvSpPr>
          <p:cNvPr id="27" name="Can 26"/>
          <p:cNvSpPr/>
          <p:nvPr/>
        </p:nvSpPr>
        <p:spPr>
          <a:xfrm>
            <a:off x="6673367" y="2392241"/>
            <a:ext cx="826477" cy="474609"/>
          </a:xfrm>
          <a:prstGeom prst="ca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/>
          <p:cNvCxnSpPr>
            <a:stCxn id="24" idx="3"/>
          </p:cNvCxnSpPr>
          <p:nvPr/>
        </p:nvCxnSpPr>
        <p:spPr>
          <a:xfrm flipV="1">
            <a:off x="5363314" y="2713305"/>
            <a:ext cx="1248507" cy="292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794138" y="2944138"/>
            <a:ext cx="879229" cy="70138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2"/>
          </p:cNvCxnSpPr>
          <p:nvPr/>
        </p:nvCxnSpPr>
        <p:spPr>
          <a:xfrm flipV="1">
            <a:off x="4936886" y="1609929"/>
            <a:ext cx="0" cy="36676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121014" y="3253998"/>
            <a:ext cx="523653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078485" y="3273991"/>
            <a:ext cx="12272" cy="1407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890691" y="3690814"/>
            <a:ext cx="1246312" cy="2321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82987" y="3706101"/>
            <a:ext cx="1192826" cy="5078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Heart Beat feed back</a:t>
            </a:r>
          </a:p>
          <a:p>
            <a:r>
              <a:rPr lang="en-US" sz="900" dirty="0" smtClean="0"/>
              <a:t>+ random SWATT challenge.</a:t>
            </a:r>
            <a:endParaRPr lang="en-SG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Select firmware file</a:t>
            </a:r>
            <a:endParaRPr lang="en-SG" sz="12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271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39288" y="4368622"/>
            <a:ext cx="1607333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User press sign button </a:t>
            </a:r>
            <a:endParaRPr lang="en-SG" sz="1200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046621" y="4453668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2987" y="4409502"/>
            <a:ext cx="1206204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 Fetch sign certificate </a:t>
            </a:r>
            <a:endParaRPr lang="en-SG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274897" y="4561721"/>
            <a:ext cx="1088418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File translate </a:t>
            </a:r>
            <a:endParaRPr lang="en-SG" sz="12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046621" y="4775540"/>
            <a:ext cx="1218878" cy="226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2793" y="4822110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File buffer data 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596355" y="4946142"/>
            <a:ext cx="1459502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Sign the data string</a:t>
            </a:r>
            <a:endParaRPr lang="en-SG" sz="12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080800" y="5139029"/>
            <a:ext cx="1209682" cy="216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195544" y="5123177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Signed data </a:t>
            </a:r>
            <a:endParaRPr lang="en-SG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4290482" y="5252150"/>
            <a:ext cx="940946" cy="27699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Verify data </a:t>
            </a:r>
            <a:endParaRPr lang="en-SG" sz="1200" b="1" dirty="0"/>
          </a:p>
        </p:txBody>
      </p:sp>
      <p:cxnSp>
        <p:nvCxnSpPr>
          <p:cNvPr id="101" name="Straight Arrow Connector 100"/>
          <p:cNvCxnSpPr>
            <a:endCxn id="27" idx="3"/>
          </p:cNvCxnSpPr>
          <p:nvPr/>
        </p:nvCxnSpPr>
        <p:spPr>
          <a:xfrm flipV="1">
            <a:off x="5231428" y="2866850"/>
            <a:ext cx="1855178" cy="2487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574329" y="4338252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 flipV="1">
            <a:off x="1132010" y="5084641"/>
            <a:ext cx="46434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127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>
            <a:off x="1132010" y="3957303"/>
            <a:ext cx="3121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326106" y="5223141"/>
            <a:ext cx="0" cy="40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2353572" y="5390649"/>
            <a:ext cx="2381092" cy="496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965947" y="5472629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88045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60955" y="6065940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40084" y="1793310"/>
            <a:ext cx="728" cy="4260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70083" y="2563140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Data base</a:t>
            </a:r>
            <a:endParaRPr lang="en-SG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0018883" y="4233938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100651" y="409600"/>
            <a:ext cx="130125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 smtClean="0"/>
              <a:t>start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47926"/>
              </p:ext>
            </p:extLst>
          </p:nvPr>
        </p:nvGraphicFramePr>
        <p:xfrm>
          <a:off x="143689" y="353907"/>
          <a:ext cx="3814358" cy="439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19237"/>
              </p:ext>
            </p:extLst>
          </p:nvPr>
        </p:nvGraphicFramePr>
        <p:xfrm>
          <a:off x="143689" y="4803502"/>
          <a:ext cx="3814358" cy="19333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814354" y="1854926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98126" y="1867989"/>
            <a:ext cx="0" cy="3513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297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37</cp:revision>
  <dcterms:created xsi:type="dcterms:W3CDTF">2019-05-08T09:30:57Z</dcterms:created>
  <dcterms:modified xsi:type="dcterms:W3CDTF">2019-05-16T03:47:19Z</dcterms:modified>
</cp:coreProperties>
</file>