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3487" y="4316131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45690" y="2123768"/>
            <a:ext cx="2337620" cy="46457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 flipV="1">
            <a:off x="2883310" y="2331886"/>
            <a:ext cx="3438680" cy="2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616</Words>
  <Application>Microsoft Office PowerPoint</Application>
  <PresentationFormat>Widescreen</PresentationFormat>
  <Paragraphs>142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66</cp:revision>
  <dcterms:created xsi:type="dcterms:W3CDTF">2019-05-08T09:30:57Z</dcterms:created>
  <dcterms:modified xsi:type="dcterms:W3CDTF">2019-05-21T05:38:57Z</dcterms:modified>
</cp:coreProperties>
</file>