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58877" y="1720395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63416" y="3353301"/>
            <a:ext cx="4448476" cy="3008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n w="19050">
                  <a:solidFill>
                    <a:schemeClr val="tx1"/>
                  </a:solidFill>
                </a:ln>
              </a:rPr>
              <a:t>OT-PLC-Railway </a:t>
            </a: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system </a:t>
            </a:r>
            <a:endParaRPr lang="en-US" sz="2000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SG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7" y="467926"/>
            <a:ext cx="1808296" cy="180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8" y="510539"/>
            <a:ext cx="1808296" cy="180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037" y="4488898"/>
            <a:ext cx="130396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Attack device: </a:t>
            </a:r>
          </a:p>
          <a:p>
            <a:r>
              <a:rPr lang="en-US" sz="1200" b="1" dirty="0" smtClean="0"/>
              <a:t>Raspberry 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4" y="3859150"/>
            <a:ext cx="4147219" cy="2391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40" y="472438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  <a:endParaRPr lang="en-SG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5754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364" y="472437"/>
            <a:ext cx="228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Center Computer</a:t>
            </a:r>
            <a:endParaRPr lang="en-SG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413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25754" y="2318835"/>
            <a:ext cx="0" cy="1034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4572001" y="4719730"/>
            <a:ext cx="6519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4572001" y="2559923"/>
            <a:ext cx="3691860" cy="2159808"/>
          </a:xfrm>
          <a:prstGeom prst="bentConnector3">
            <a:avLst>
              <a:gd name="adj1" fmla="val 129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1"/>
            <a:endCxn id="6" idx="0"/>
          </p:cNvCxnSpPr>
          <p:nvPr/>
        </p:nvCxnSpPr>
        <p:spPr>
          <a:xfrm rot="10800000" flipV="1">
            <a:off x="3920020" y="1225276"/>
            <a:ext cx="1082089" cy="326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8811" y="4762833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Turn off PLC output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8991" y="2337905"/>
            <a:ext cx="144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all the PLC feed back to HMI computer </a:t>
            </a:r>
            <a:endParaRPr lang="en-SG" sz="1200" dirty="0"/>
          </a:p>
        </p:txBody>
      </p:sp>
      <p:sp>
        <p:nvSpPr>
          <p:cNvPr id="29" name="Multiply 28"/>
          <p:cNvSpPr/>
          <p:nvPr/>
        </p:nvSpPr>
        <p:spPr>
          <a:xfrm>
            <a:off x="8263861" y="2298729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6374276" y="1012359"/>
            <a:ext cx="372103" cy="4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97845" y="841897"/>
            <a:ext cx="13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MS word with macro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2108" y="1137534"/>
            <a:ext cx="812314" cy="175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Http server</a:t>
            </a:r>
            <a:endParaRPr lang="en-SG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14422" y="1225275"/>
            <a:ext cx="3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244149" y="1882989"/>
            <a:ext cx="372103" cy="4641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00911" y="2288934"/>
            <a:ext cx="95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link in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PDF,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PPT, Word DOC, excel or webpage. 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>
            <a:stCxn id="49" idx="3"/>
            <a:endCxn id="4" idx="1"/>
          </p:cNvCxnSpPr>
          <p:nvPr/>
        </p:nvCxnSpPr>
        <p:spPr>
          <a:xfrm flipV="1">
            <a:off x="4616252" y="1372074"/>
            <a:ext cx="768595" cy="742995"/>
          </a:xfrm>
          <a:prstGeom prst="bentConnector3">
            <a:avLst>
              <a:gd name="adj1" fmla="val 9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990" y="5552557"/>
            <a:ext cx="994058" cy="97641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144648" y="5595659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Attacker’s computer </a:t>
            </a:r>
            <a:endParaRPr lang="en-SG" sz="1200" dirty="0"/>
          </a:p>
        </p:txBody>
      </p:sp>
      <p:cxnSp>
        <p:nvCxnSpPr>
          <p:cNvPr id="58" name="Straight Arrow Connector 57"/>
          <p:cNvCxnSpPr>
            <a:stCxn id="55" idx="0"/>
            <a:endCxn id="6" idx="2"/>
          </p:cNvCxnSpPr>
          <p:nvPr/>
        </p:nvCxnSpPr>
        <p:spPr>
          <a:xfrm flipV="1">
            <a:off x="3920019" y="4950563"/>
            <a:ext cx="0" cy="6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2" y="1694045"/>
            <a:ext cx="6477802" cy="46490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9309" y="1695026"/>
            <a:ext cx="2146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19050">
                  <a:solidFill>
                    <a:schemeClr val="tx1"/>
                  </a:solidFill>
                </a:ln>
                <a:latin typeface="+mj-lt"/>
              </a:rPr>
              <a:t>OT-PLC-Railway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93" y="4686923"/>
            <a:ext cx="2571106" cy="148287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8" name="AutoShape 2" descr="Image result for plc icon"/>
          <p:cNvSpPr>
            <a:spLocks noChangeAspect="1" noChangeArrowheads="1"/>
          </p:cNvSpPr>
          <p:nvPr/>
        </p:nvSpPr>
        <p:spPr bwMode="auto">
          <a:xfrm>
            <a:off x="521334" y="1389244"/>
            <a:ext cx="1721351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58" y="4018546"/>
            <a:ext cx="429323" cy="42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34" y="3998715"/>
            <a:ext cx="429323" cy="429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4" y="4018546"/>
            <a:ext cx="429323" cy="429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26" y="2031324"/>
            <a:ext cx="874733" cy="8747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57144" y="4856200"/>
            <a:ext cx="13479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Railway module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16" name="Straight Connector 15"/>
          <p:cNvCxnSpPr>
            <a:stCxn id="10" idx="2"/>
          </p:cNvCxnSpPr>
          <p:nvPr/>
        </p:nvCxnSpPr>
        <p:spPr>
          <a:xfrm flipH="1">
            <a:off x="3798119" y="4447869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3111" y="4437953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08103" y="4467700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77438" y="2813790"/>
            <a:ext cx="69098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Router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5" y="2910970"/>
            <a:ext cx="691880" cy="691880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0" idx="0"/>
          </p:cNvCxnSpPr>
          <p:nvPr/>
        </p:nvCxnSpPr>
        <p:spPr>
          <a:xfrm rot="5400000" flipH="1" flipV="1">
            <a:off x="4386350" y="2652004"/>
            <a:ext cx="778312" cy="195477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3111" y="3240234"/>
            <a:ext cx="2" cy="7420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67700" y="3471715"/>
            <a:ext cx="13748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Network Switch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35" name="Straight Connector 34"/>
          <p:cNvCxnSpPr>
            <a:endCxn id="12" idx="0"/>
          </p:cNvCxnSpPr>
          <p:nvPr/>
        </p:nvCxnSpPr>
        <p:spPr>
          <a:xfrm flipH="1">
            <a:off x="5314146" y="3240234"/>
            <a:ext cx="0" cy="778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6" y="1898136"/>
            <a:ext cx="613999" cy="613999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39" idx="1"/>
            <a:endCxn id="21" idx="3"/>
          </p:cNvCxnSpPr>
          <p:nvPr/>
        </p:nvCxnSpPr>
        <p:spPr>
          <a:xfrm rot="10800000" flipV="1">
            <a:off x="6453596" y="2205136"/>
            <a:ext cx="901601" cy="1051774"/>
          </a:xfrm>
          <a:prstGeom prst="bentConnector3">
            <a:avLst>
              <a:gd name="adj1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13" idx="3"/>
          </p:cNvCxnSpPr>
          <p:nvPr/>
        </p:nvCxnSpPr>
        <p:spPr>
          <a:xfrm rot="16200000" flipV="1">
            <a:off x="5205168" y="2008483"/>
            <a:ext cx="442279" cy="13626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30" y="3011277"/>
            <a:ext cx="799286" cy="79928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24740" y="1885165"/>
            <a:ext cx="17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192.168.10.244</a:t>
            </a:r>
          </a:p>
          <a:p>
            <a:r>
              <a:rPr lang="en-US" sz="1200" b="1" dirty="0" smtClean="0"/>
              <a:t>-&gt; Ettercap</a:t>
            </a:r>
          </a:p>
          <a:p>
            <a:r>
              <a:rPr lang="en-US" sz="1200" b="1" dirty="0" smtClean="0"/>
              <a:t>-&gt; attackServ.py</a:t>
            </a:r>
            <a:endParaRPr lang="en-SG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98484" y="2508853"/>
            <a:ext cx="116537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 device 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3014" y="3133921"/>
            <a:ext cx="178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192.168.10.21</a:t>
            </a:r>
          </a:p>
          <a:p>
            <a:r>
              <a:rPr lang="en-US" sz="1200" b="1" dirty="0" smtClean="0"/>
              <a:t>-&gt; Wonder-ware(R) HMI</a:t>
            </a:r>
            <a:endParaRPr lang="en-US" sz="1200" b="1" dirty="0" smtClean="0"/>
          </a:p>
        </p:txBody>
      </p:sp>
      <p:cxnSp>
        <p:nvCxnSpPr>
          <p:cNvPr id="55" name="Straight Connector 54"/>
          <p:cNvCxnSpPr>
            <a:stCxn id="47" idx="1"/>
          </p:cNvCxnSpPr>
          <p:nvPr/>
        </p:nvCxnSpPr>
        <p:spPr>
          <a:xfrm flipH="1">
            <a:off x="6470578" y="3410920"/>
            <a:ext cx="774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87935" y="3687072"/>
            <a:ext cx="9485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SCADA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1311" y="2506320"/>
            <a:ext cx="11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7" y="4230092"/>
            <a:ext cx="799286" cy="7992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87935" y="4918319"/>
            <a:ext cx="116530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Technical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8043" y="4352724"/>
            <a:ext cx="160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192.168.10.71~73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05653" y="4262348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192.168.10.251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</a:t>
            </a:r>
            <a:endParaRPr lang="en-US" sz="1200" b="1" dirty="0" smtClean="0"/>
          </a:p>
        </p:txBody>
      </p:sp>
      <p:cxnSp>
        <p:nvCxnSpPr>
          <p:cNvPr id="66" name="Elbow Connector 65"/>
          <p:cNvCxnSpPr>
            <a:stCxn id="61" idx="1"/>
            <a:endCxn id="29" idx="2"/>
          </p:cNvCxnSpPr>
          <p:nvPr/>
        </p:nvCxnSpPr>
        <p:spPr>
          <a:xfrm rot="10800000">
            <a:off x="6155111" y="3779493"/>
            <a:ext cx="1124766" cy="85024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4" idx="1"/>
          </p:cNvCxnSpPr>
          <p:nvPr/>
        </p:nvCxnSpPr>
        <p:spPr>
          <a:xfrm rot="10800000">
            <a:off x="6155111" y="4629723"/>
            <a:ext cx="1120658" cy="1021442"/>
          </a:xfrm>
          <a:prstGeom prst="bentConnector3">
            <a:avLst>
              <a:gd name="adj1" fmla="val 100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9" y="5251522"/>
            <a:ext cx="799286" cy="799286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842521" y="5973219"/>
            <a:ext cx="1454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Other user’s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1441" y="5342526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192.168.10.1XX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 (optional)</a:t>
            </a:r>
            <a:endParaRPr lang="en-US" sz="1200" b="1" dirty="0" smtClean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700" y="590963"/>
            <a:ext cx="779220" cy="765388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3546527" y="688228"/>
            <a:ext cx="1537838" cy="702742"/>
          </a:xfrm>
          <a:prstGeom prst="cloud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5331171" y="1322014"/>
            <a:ext cx="139688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Attacker PC/Host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02126" y="825524"/>
            <a:ext cx="107633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Internet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86" name="Straight Connector 85"/>
          <p:cNvCxnSpPr>
            <a:stCxn id="82" idx="1"/>
            <a:endCxn id="13" idx="0"/>
          </p:cNvCxnSpPr>
          <p:nvPr/>
        </p:nvCxnSpPr>
        <p:spPr>
          <a:xfrm flipH="1">
            <a:off x="4307593" y="1390222"/>
            <a:ext cx="7853" cy="641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3"/>
            <a:endCxn id="81" idx="1"/>
          </p:cNvCxnSpPr>
          <p:nvPr/>
        </p:nvCxnSpPr>
        <p:spPr>
          <a:xfrm flipV="1">
            <a:off x="5078463" y="973657"/>
            <a:ext cx="389237" cy="5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6633" y="681440"/>
            <a:ext cx="23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192.168.10.252(local mode)</a:t>
            </a:r>
          </a:p>
          <a:p>
            <a:r>
              <a:rPr lang="en-US" sz="1200" b="1" dirty="0" smtClean="0"/>
              <a:t>-&gt; attackHost.py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177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2651</Words>
  <Application>Microsoft Office PowerPoint</Application>
  <PresentationFormat>Widescreen</PresentationFormat>
  <Paragraphs>658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204</cp:revision>
  <dcterms:created xsi:type="dcterms:W3CDTF">2019-05-08T09:30:57Z</dcterms:created>
  <dcterms:modified xsi:type="dcterms:W3CDTF">2020-01-07T02:56:22Z</dcterms:modified>
</cp:coreProperties>
</file>