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 snapToGrid="0">
      <p:cViewPr>
        <p:scale>
          <a:sx n="90" d="100"/>
          <a:sy n="90" d="100"/>
        </p:scale>
        <p:origin x="135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</a:t>
            </a:r>
            <a:r>
              <a:rPr lang="en-US" dirty="0" smtClean="0"/>
              <a:t>design(10/07/2019</a:t>
            </a:r>
            <a:r>
              <a:rPr lang="en-US" dirty="0" smtClean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</a:t>
            </a:r>
            <a:r>
              <a:rPr lang="en-US" sz="900" dirty="0" smtClean="0"/>
              <a:t>default </a:t>
            </a:r>
            <a:r>
              <a:rPr lang="en-US" sz="900" dirty="0" smtClean="0"/>
              <a:t>Key</a:t>
            </a:r>
            <a:r>
              <a:rPr lang="en-US" sz="900" dirty="0" smtClean="0"/>
              <a:t>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</a:t>
            </a:r>
            <a:r>
              <a:rPr lang="en-US" sz="900" dirty="0" smtClean="0"/>
              <a:t>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</a:t>
            </a:r>
            <a:r>
              <a:rPr lang="en-US" sz="900" dirty="0" smtClean="0"/>
              <a:t>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</a:t>
            </a:r>
            <a:r>
              <a:rPr lang="en-US" sz="900" dirty="0" smtClean="0"/>
              <a:t>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</a:t>
            </a:r>
            <a:r>
              <a:rPr lang="en-US" sz="900" dirty="0" smtClean="0"/>
              <a:t>get session key. </a:t>
            </a:r>
            <a:r>
              <a:rPr lang="en-US" sz="900" dirty="0" smtClean="0"/>
              <a:t>=&gt; </a:t>
            </a:r>
            <a:r>
              <a:rPr lang="en-US" sz="900" dirty="0" smtClean="0"/>
              <a:t>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</a:t>
            </a:r>
            <a:r>
              <a:rPr lang="en-US" sz="900" dirty="0" smtClean="0"/>
              <a:t>=&gt; </a:t>
            </a:r>
            <a:r>
              <a:rPr lang="en-US" sz="900" dirty="0" smtClean="0"/>
              <a:t>random </a:t>
            </a:r>
            <a:r>
              <a:rPr lang="en-US" sz="900" dirty="0" smtClean="0"/>
              <a:t>file byte’s </a:t>
            </a:r>
            <a:r>
              <a:rPr lang="en-US" sz="900" dirty="0" smtClean="0"/>
              <a:t>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</a:t>
            </a:r>
            <a:r>
              <a:rPr lang="en-US" sz="900" dirty="0" smtClean="0"/>
              <a:t>SWATT calculation for input byte, refresh all the </a:t>
            </a:r>
            <a:r>
              <a:rPr lang="en-US" sz="900" dirty="0" smtClean="0"/>
              <a:t>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  <a:endParaRPr lang="en-US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</a:t>
            </a:r>
            <a:r>
              <a:rPr lang="en-US" sz="900" dirty="0" smtClean="0"/>
              <a:t>to step </a:t>
            </a:r>
            <a:r>
              <a:rPr lang="en-US" sz="900" dirty="0" smtClean="0"/>
              <a:t>3, repeat n times. </a:t>
            </a:r>
            <a:endParaRPr lang="en-US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</a:t>
            </a:r>
            <a:r>
              <a:rPr lang="en-US" sz="900" dirty="0" smtClean="0"/>
              <a:t>all and get the </a:t>
            </a:r>
            <a:r>
              <a:rPr lang="en-US" sz="900" dirty="0" smtClean="0"/>
              <a:t>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</a:t>
            </a:r>
            <a:r>
              <a:rPr lang="en-US" sz="900" dirty="0" smtClean="0"/>
              <a:t>, encrypt SWATT </a:t>
            </a:r>
            <a:r>
              <a:rPr lang="en-US" sz="900" dirty="0" smtClean="0"/>
              <a:t>value. </a:t>
            </a:r>
            <a:endParaRPr lang="en-US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</a:t>
            </a:r>
            <a:r>
              <a:rPr lang="en-US" sz="900" dirty="0"/>
              <a:t>, decrypt </a:t>
            </a:r>
            <a:r>
              <a:rPr lang="en-US" sz="900" dirty="0" err="1"/>
              <a:t>msg</a:t>
            </a:r>
            <a:r>
              <a:rPr lang="en-US" sz="900" dirty="0" smtClean="0"/>
              <a:t>, </a:t>
            </a:r>
            <a:r>
              <a:rPr lang="en-US" sz="900" dirty="0" smtClean="0"/>
              <a:t>get server </a:t>
            </a:r>
            <a:r>
              <a:rPr lang="en-US" sz="900" dirty="0" smtClean="0"/>
              <a:t>verify </a:t>
            </a:r>
            <a:r>
              <a:rPr lang="en-US" sz="900" dirty="0" smtClean="0"/>
              <a:t>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</a:t>
            </a:r>
            <a:r>
              <a:rPr lang="en-US" sz="800" b="1" dirty="0" smtClean="0"/>
              <a:t>load </a:t>
            </a:r>
            <a:r>
              <a:rPr lang="en-US" sz="800" b="1" dirty="0" err="1"/>
              <a:t>c</a:t>
            </a:r>
            <a:r>
              <a:rPr lang="en-US" sz="800" b="1" dirty="0" err="1" smtClean="0"/>
              <a:t>onfig</a:t>
            </a:r>
            <a:r>
              <a:rPr lang="en-US" sz="800" b="1" dirty="0" smtClean="0"/>
              <a:t> </a:t>
            </a:r>
            <a:r>
              <a:rPr lang="en-US" sz="800" b="1" dirty="0" smtClean="0"/>
              <a:t>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</a:t>
            </a:r>
            <a:r>
              <a:rPr lang="en-US" sz="800" b="1" dirty="0" smtClean="0"/>
              <a:t>32B session key</a:t>
            </a:r>
            <a:r>
              <a:rPr lang="en-US" sz="800" b="1" dirty="0" smtClean="0"/>
              <a:t> </a:t>
            </a:r>
            <a:r>
              <a:rPr lang="en-US" sz="800" b="1" dirty="0" smtClean="0"/>
              <a:t/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</a:t>
            </a:r>
            <a:r>
              <a:rPr lang="en-US" sz="800" b="1" dirty="0" smtClean="0"/>
              <a:t>file bytes </a:t>
            </a:r>
            <a:r>
              <a:rPr lang="en-US" sz="800" b="1" dirty="0" smtClean="0"/>
              <a:t>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</a:t>
            </a:r>
            <a:r>
              <a:rPr lang="en-US" sz="800" b="1" dirty="0" smtClean="0"/>
              <a:t>failed </a:t>
            </a:r>
            <a:r>
              <a:rPr lang="en-US" sz="800" b="1" dirty="0" smtClean="0"/>
              <a:t>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</a:t>
            </a:r>
            <a:r>
              <a:rPr lang="en-US" sz="800" b="1" dirty="0" smtClean="0"/>
              <a:t>library </a:t>
            </a:r>
            <a:r>
              <a:rPr lang="en-US" sz="800" b="1" dirty="0" smtClean="0"/>
              <a:t>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1404</Words>
  <Application>Microsoft Office PowerPoint</Application>
  <PresentationFormat>Widescreen</PresentationFormat>
  <Paragraphs>363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118</cp:revision>
  <dcterms:created xsi:type="dcterms:W3CDTF">2019-05-08T09:30:57Z</dcterms:created>
  <dcterms:modified xsi:type="dcterms:W3CDTF">2019-07-12T06:15:23Z</dcterms:modified>
</cp:coreProperties>
</file>