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  <p14:sldId id="276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58877" y="1720395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63416" y="3353301"/>
            <a:ext cx="4448476" cy="3008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n w="19050">
                  <a:solidFill>
                    <a:schemeClr val="tx1"/>
                  </a:solidFill>
                </a:ln>
              </a:rPr>
              <a:t>OT-PLC-Railway </a:t>
            </a: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system </a:t>
            </a:r>
            <a:endParaRPr lang="en-US" sz="2000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SG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7" y="467926"/>
            <a:ext cx="1808296" cy="180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26" y="480638"/>
            <a:ext cx="1808296" cy="180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037" y="4488898"/>
            <a:ext cx="130396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Attack device: </a:t>
            </a:r>
          </a:p>
          <a:p>
            <a:r>
              <a:rPr lang="en-US" sz="1200" b="1" dirty="0" smtClean="0"/>
              <a:t>Raspberry 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4" y="3859150"/>
            <a:ext cx="4147219" cy="2391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40" y="472438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  <a:endParaRPr lang="en-SG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5754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364" y="472437"/>
            <a:ext cx="228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Center </a:t>
            </a:r>
            <a:r>
              <a:rPr lang="en-US" sz="1400" dirty="0" smtClean="0"/>
              <a:t>Computer</a:t>
            </a:r>
            <a:endParaRPr lang="en-SG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413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25754" y="2318835"/>
            <a:ext cx="0" cy="1034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4572001" y="4719730"/>
            <a:ext cx="6519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4572001" y="2559923"/>
            <a:ext cx="3691860" cy="2159808"/>
          </a:xfrm>
          <a:prstGeom prst="bentConnector3">
            <a:avLst>
              <a:gd name="adj1" fmla="val 129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1"/>
            <a:endCxn id="6" idx="0"/>
          </p:cNvCxnSpPr>
          <p:nvPr/>
        </p:nvCxnSpPr>
        <p:spPr>
          <a:xfrm rot="10800000" flipV="1">
            <a:off x="3920020" y="1225276"/>
            <a:ext cx="1082089" cy="326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8811" y="4762833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Turn off PLC output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8991" y="2337905"/>
            <a:ext cx="144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all the PLC feed back to HMI computer </a:t>
            </a:r>
            <a:endParaRPr lang="en-SG" sz="1200" dirty="0"/>
          </a:p>
        </p:txBody>
      </p:sp>
      <p:sp>
        <p:nvSpPr>
          <p:cNvPr id="29" name="Multiply 28"/>
          <p:cNvSpPr/>
          <p:nvPr/>
        </p:nvSpPr>
        <p:spPr>
          <a:xfrm>
            <a:off x="8263861" y="2298729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6374276" y="1012359"/>
            <a:ext cx="372103" cy="4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97845" y="841897"/>
            <a:ext cx="13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MS word with macro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2108" y="1137534"/>
            <a:ext cx="812314" cy="175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Http server</a:t>
            </a:r>
            <a:endParaRPr lang="en-SG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14422" y="1225275"/>
            <a:ext cx="3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244149" y="1882989"/>
            <a:ext cx="372103" cy="4641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00911" y="2288934"/>
            <a:ext cx="95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link in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PDF,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PPT, Word DOC, excel or webpage. 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>
            <a:stCxn id="49" idx="3"/>
            <a:endCxn id="4" idx="1"/>
          </p:cNvCxnSpPr>
          <p:nvPr/>
        </p:nvCxnSpPr>
        <p:spPr>
          <a:xfrm flipV="1">
            <a:off x="4616252" y="1372074"/>
            <a:ext cx="768595" cy="742995"/>
          </a:xfrm>
          <a:prstGeom prst="bentConnector3">
            <a:avLst>
              <a:gd name="adj1" fmla="val 9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990" y="5552557"/>
            <a:ext cx="994058" cy="97641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144648" y="5595659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Attacker’s computer </a:t>
            </a:r>
            <a:endParaRPr lang="en-SG" sz="1200" dirty="0"/>
          </a:p>
        </p:txBody>
      </p:sp>
      <p:cxnSp>
        <p:nvCxnSpPr>
          <p:cNvPr id="58" name="Straight Arrow Connector 57"/>
          <p:cNvCxnSpPr>
            <a:stCxn id="55" idx="0"/>
            <a:endCxn id="6" idx="2"/>
          </p:cNvCxnSpPr>
          <p:nvPr/>
        </p:nvCxnSpPr>
        <p:spPr>
          <a:xfrm flipV="1">
            <a:off x="3920019" y="4950563"/>
            <a:ext cx="0" cy="6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2593</Words>
  <Application>Microsoft Office PowerPoint</Application>
  <PresentationFormat>Widescreen</PresentationFormat>
  <Paragraphs>633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195</cp:revision>
  <dcterms:created xsi:type="dcterms:W3CDTF">2019-05-08T09:30:57Z</dcterms:created>
  <dcterms:modified xsi:type="dcterms:W3CDTF">2019-12-10T05:53:11Z</dcterms:modified>
</cp:coreProperties>
</file>