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48A-B2EE-A721-CAF0-F95939C8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BF0B-7C88-5178-8414-1A594751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775-F420-AD8F-0275-08FF6D1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57A4-5AC2-9973-5124-00EF67E2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8BB-6BEA-276C-251B-05012D5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23-4C9D-6DD6-F1B3-3FF1911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A4E-D0C7-7529-49CB-783E2326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37C-3BD7-26FD-10F1-BA42F53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AAA7-48FF-285A-B00C-0B9E900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BCB1-610E-ACFC-93C6-E223E2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475E-00CC-6278-BE57-7953B13A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E33-BEC6-519C-29B8-D8352ED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D98-446F-8E2F-FC34-3330B76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35F-6E5D-A6E1-1750-C1526842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EE3-E6D3-485B-59F2-9AF2447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83C-2269-B226-A29C-CEDEAD2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F74B-FD10-3722-62CA-345B662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355B-31EE-9C4F-A44F-1D01F47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89D2-1A4C-4AB2-0FA9-7953730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AF38-ACCB-5D5C-3C16-EEFBD5D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1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B88-B0FE-52FA-3FF3-FEC382B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872-7A62-C882-B1E9-C6C207D6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C90-E2BE-6EB3-923B-40BABB6B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56E5-AEA1-5E30-5BA8-BF91946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446E-A19A-7C26-BB59-110688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3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0C1-4CD7-471E-D91F-8551617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E22B-4F42-9D23-39B9-92B6C472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9B5C-0D09-0825-3A41-EF41D16F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4692-D76F-7DE5-95FE-437C014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0608-FE18-B015-FC49-6427D2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A7D-60A1-F68E-EAE8-1B1EB53C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2AB-4987-E9AB-76F3-1522067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B590-2C99-66C7-9725-F43713F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BD2B-842D-FBF2-1F3C-0BB18949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5B2A-15A3-E6DC-98B1-9BD45D04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6E43-A895-1B21-FA9A-94A18504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63946-28FC-93DD-466E-161B6F7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F1A8-AA90-C6D6-6BCA-CC5B233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40FB-3842-E4AC-4162-288C3AE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428-C3CA-2FFD-38EE-4DADA01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EA6-C670-27C6-E6E4-17A20CB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F5E4-B5F2-21FD-C356-B7A386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BF9B-F1BA-2BDE-FEAE-0CAB550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4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5B12-36EC-B2CB-6B7C-1D280EC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E428-EC53-14CB-B2D2-54C68885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B502-B96C-1F70-5324-F1E2668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2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3C5-B46C-0BD7-F287-0930507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246-1EEE-0F83-6675-BA04399F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D034-0D88-DB89-1FB2-E66E4536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4EDB-ACE2-430A-BFFD-0CF9CEA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1EE-CAE4-02F1-7CB4-05C5D86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2C75-8D76-EA4E-F918-959233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4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4B-CC4F-FD4E-8F1A-1573D70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A3B7-44DA-5DD1-8297-0EA88E67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04BC-21D3-A550-502A-7DACAAE8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CB1F-DFAA-0262-F680-AEFF740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734-E5E5-2655-BBA7-9268974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E40D-BD6E-EBD6-3F32-A78FA7A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FF0-AAC7-35A0-9DA9-31D11E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2490-E11E-F2F8-A81D-63ED5513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24B-2808-FAC7-F6E7-31E69855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288F-9E8D-482B-B740-3614303AF2FC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2D4E-1FB6-CDBB-3D32-0AD82AF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469-82FF-0730-C76F-448A52B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5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4FED3-6435-B444-6E94-DC29C1C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915582" y="578520"/>
            <a:ext cx="8498953" cy="508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41CD7-9930-6B5D-E3D8-808579A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2" y="3415589"/>
            <a:ext cx="1448115" cy="2139045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8D11-9C21-5059-9830-C5F9F89E5C0F}"/>
              </a:ext>
            </a:extLst>
          </p:cNvPr>
          <p:cNvCxnSpPr/>
          <p:nvPr/>
        </p:nvCxnSpPr>
        <p:spPr>
          <a:xfrm>
            <a:off x="4627418" y="2983345"/>
            <a:ext cx="0" cy="369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8A947-D8DB-0DD2-FC22-E9914A2757EE}"/>
              </a:ext>
            </a:extLst>
          </p:cNvPr>
          <p:cNvSpPr txBox="1"/>
          <p:nvPr/>
        </p:nvSpPr>
        <p:spPr>
          <a:xfrm>
            <a:off x="3922716" y="5638473"/>
            <a:ext cx="483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OT Control Part in the whole system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2025-05-22T09:42:10Z</dcterms:created>
  <dcterms:modified xsi:type="dcterms:W3CDTF">2025-05-22T09:54:58Z</dcterms:modified>
</cp:coreProperties>
</file>