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2" autoAdjust="0"/>
  </p:normalViewPr>
  <p:slideViewPr>
    <p:cSldViewPr snapToGrid="0">
      <p:cViewPr>
        <p:scale>
          <a:sx n="120" d="100"/>
          <a:sy n="120" d="100"/>
        </p:scale>
        <p:origin x="198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7EE0D-03FE-41FA-B3B0-0034635591F3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E7A7-CE71-44B2-90E3-D9C359A51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41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49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6CA-1733-6301-3455-BCA328D8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63427-61DD-A53D-21D8-FB4209CD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FFFE-D939-4064-2D9C-0CCC85DA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DCDD-49D3-D7B3-155F-8E8BB818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5961-88AC-7710-2E32-0A81A59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1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29A7-6D05-03B9-7462-EAC27BB2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85D6-9002-2E90-C5F3-F3949067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5231-A832-BC09-6308-6A5841E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D5C0-B83A-DE9E-3020-E9A3871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6577-B909-142B-C628-0AF374D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5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B8E8E-84B8-86D9-7EB5-9D99242E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A2A0-9341-41FB-61D2-75F8D102F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CD9B-A007-FE84-0419-9F09C84D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E27C-95C1-DEF6-23E8-77D0F10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223C-E881-BAEA-4D76-9D5081C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0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7BF-1E68-B60E-C271-AF33D93D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629B-8A75-B87E-3895-E398A726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B6D6-8C78-88D9-E2B6-058B3AF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495A-9871-4768-40E9-A6D31D60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530F-08EC-CD21-7313-E0C5014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AC7A-9AC7-C118-CD36-24B8CAC4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FF79-123E-F55A-1835-71CB0553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713C-C4C3-0670-E65B-7F3EA0CF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D1C-7590-C056-E8D5-EED893B6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7717-C23C-8EB9-5D5B-54129182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16C-4B3C-694C-5BDA-FC2ADD5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2C48-8C2A-27B9-A9BB-9F5A0DE0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59FC7-4E87-59D3-239D-516FEFA3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38CC-6295-18EF-313A-28A6AFFD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E9C7-933D-5A5F-B929-2BDAFF0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CE83-5E18-1569-DED7-EDFD99F2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3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011B-4D1D-F1C1-C4D0-A9BF916F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4C19-1B52-41A9-88AA-A0A5B391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ECD2-71D4-AD38-6D3F-48867638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49AE-3F62-1848-A990-E28AF3746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87DF9-363D-9C73-2BFF-DD88E805B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A0274-1909-996B-182A-4A9E2C0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E03F7-2180-9D0D-D5BD-A035593C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9AF7-5950-BADD-F141-785DB3E5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8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3DD-424B-1280-C904-47CDD5E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6895F-CA39-F1C3-6E7F-B76D1E0D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866EC-8C09-1228-8CE2-C9FC17EE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E26E-7502-0798-B979-C518D20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7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368C-AC3C-F905-BB34-F12C0D8D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D4F4-FDB7-8DAE-CD25-292C340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65DA-E2FF-870C-D576-D5E3C9CF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65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4AE-F5D4-1201-659D-1558DB30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EE6-6236-5791-DBCE-7546CCF2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0256-4F5D-7A0B-109B-C6C6050A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6A33-EF62-AB1E-D1CC-F9F18FE9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59E6-9706-6C14-EBE2-02488612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1ACA-BF98-9DCD-0C1A-1BC7213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5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6C8-8056-1250-7AF5-13F29BC2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7BDC0-FF30-DF06-E226-21B4FFC0C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47592-7F99-BCEE-7B7F-5FED7E78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8F90-3468-D78F-E289-D74A728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938F-10CA-35CF-E087-044DF6AB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50F4-A239-66B1-02FC-BC485304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2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E27F6-243D-16D0-7F00-CAE9DF80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2CD6-AA11-0BF9-58B3-700EC93F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5651-5967-C5BD-439C-FE4858E86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37BF-85FC-FDD0-5C2F-55E9A0655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CF6F-9B8C-1BE8-AB0E-14CC697BB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8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81B30-1C4A-89FC-CFB4-CF56D6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42" y="695686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BD5F-0151-BC11-1004-9C63CDB8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22" y="679023"/>
            <a:ext cx="4767045" cy="274997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86308-720E-9DE4-F263-CBAFA9C1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42" y="3689874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3B5F7-45C5-EB6D-D003-6D286D003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199" y="3689873"/>
            <a:ext cx="4754968" cy="27333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1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D23EEE74-923F-3C11-185C-260D9CC0F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731424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61C22B98-137D-B22E-7DEE-58FCCE2BB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724259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86BF93-CD1E-B42F-3EA7-DC2C47FB1F1C}"/>
              </a:ext>
            </a:extLst>
          </p:cNvPr>
          <p:cNvSpPr/>
          <p:nvPr/>
        </p:nvSpPr>
        <p:spPr>
          <a:xfrm>
            <a:off x="478469" y="2272739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715B8B-C23E-EC2D-C916-7379CC80B6A4}"/>
              </a:ext>
            </a:extLst>
          </p:cNvPr>
          <p:cNvCxnSpPr/>
          <p:nvPr/>
        </p:nvCxnSpPr>
        <p:spPr>
          <a:xfrm>
            <a:off x="3529584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722F5-D1D3-CA95-854B-02CE512C1275}"/>
              </a:ext>
            </a:extLst>
          </p:cNvPr>
          <p:cNvCxnSpPr/>
          <p:nvPr/>
        </p:nvCxnSpPr>
        <p:spPr>
          <a:xfrm>
            <a:off x="1011936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DDB8A-3045-B3B2-EA7C-760A3B55E690}"/>
              </a:ext>
            </a:extLst>
          </p:cNvPr>
          <p:cNvCxnSpPr/>
          <p:nvPr/>
        </p:nvCxnSpPr>
        <p:spPr>
          <a:xfrm>
            <a:off x="5867400" y="2280200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7505C-9337-BB77-3C02-A7BC80623480}"/>
              </a:ext>
            </a:extLst>
          </p:cNvPr>
          <p:cNvCxnSpPr/>
          <p:nvPr/>
        </p:nvCxnSpPr>
        <p:spPr>
          <a:xfrm>
            <a:off x="8162544" y="2272739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F87804-37A8-7B73-1DE7-9142363E8C36}"/>
              </a:ext>
            </a:extLst>
          </p:cNvPr>
          <p:cNvCxnSpPr/>
          <p:nvPr/>
        </p:nvCxnSpPr>
        <p:spPr>
          <a:xfrm>
            <a:off x="11111317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ED4632EB-0A62-03BC-48C7-AA5E1DF22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0812" y="1997981"/>
            <a:ext cx="329184" cy="329184"/>
          </a:xfrm>
          <a:prstGeom prst="rect">
            <a:avLst/>
          </a:prstGeom>
        </p:spPr>
      </p:pic>
      <p:pic>
        <p:nvPicPr>
          <p:cNvPr id="16" name="Graphic 15" descr="Wireless router with solid fill">
            <a:extLst>
              <a:ext uri="{FF2B5EF4-FFF2-40B4-BE49-F238E27FC236}">
                <a16:creationId xmlns:a16="http://schemas.microsoft.com/office/drawing/2014/main" id="{357239CA-C9C1-E001-F10A-37EF548A4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68F8C71D-6B44-0560-A11B-FF73908AD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6103" y="1980060"/>
            <a:ext cx="329184" cy="329184"/>
          </a:xfrm>
          <a:prstGeom prst="rect">
            <a:avLst/>
          </a:prstGeom>
        </p:spPr>
      </p:pic>
      <p:pic>
        <p:nvPicPr>
          <p:cNvPr id="18" name="Graphic 17" descr="Wireless router with solid fill">
            <a:extLst>
              <a:ext uri="{FF2B5EF4-FFF2-40B4-BE49-F238E27FC236}">
                <a16:creationId xmlns:a16="http://schemas.microsoft.com/office/drawing/2014/main" id="{58F10510-4C16-5473-E27C-22B1464A1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7928" y="1997981"/>
            <a:ext cx="329184" cy="3291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4E2102-B988-656C-85E5-C144D34772AA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0AE71B-24AB-B1F0-2F24-935317772E6D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6260A9-A624-2B6C-98CD-B4E73D20E587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8D846D-928A-233F-5B6F-9ED78E564218}"/>
              </a:ext>
            </a:extLst>
          </p:cNvPr>
          <p:cNvCxnSpPr>
            <a:stCxn id="19" idx="2"/>
          </p:cNvCxnSpPr>
          <p:nvPr/>
        </p:nvCxnSpPr>
        <p:spPr>
          <a:xfrm flipH="1">
            <a:off x="3695766" y="1723742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B1013-EA9D-D94F-3D33-59C8CF41C1EF}"/>
              </a:ext>
            </a:extLst>
          </p:cNvPr>
          <p:cNvSpPr/>
          <p:nvPr/>
        </p:nvSpPr>
        <p:spPr>
          <a:xfrm>
            <a:off x="5807069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EEF4ED-C686-20DE-8FA4-4C86CEEAF89F}"/>
              </a:ext>
            </a:extLst>
          </p:cNvPr>
          <p:cNvSpPr/>
          <p:nvPr/>
        </p:nvSpPr>
        <p:spPr>
          <a:xfrm>
            <a:off x="5839072" y="150170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D4ADBB-DAEF-D8BB-CCA1-16E4543F9152}"/>
              </a:ext>
            </a:extLst>
          </p:cNvPr>
          <p:cNvSpPr/>
          <p:nvPr/>
        </p:nvSpPr>
        <p:spPr>
          <a:xfrm>
            <a:off x="602652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DAB002-1D2E-1685-8049-9BDE67D3AFF8}"/>
              </a:ext>
            </a:extLst>
          </p:cNvPr>
          <p:cNvSpPr/>
          <p:nvPr/>
        </p:nvSpPr>
        <p:spPr>
          <a:xfrm>
            <a:off x="8135112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506D4-2512-7EAF-9737-D73036375938}"/>
              </a:ext>
            </a:extLst>
          </p:cNvPr>
          <p:cNvSpPr/>
          <p:nvPr/>
        </p:nvSpPr>
        <p:spPr>
          <a:xfrm>
            <a:off x="816711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1226F-8A29-65B1-1201-8102D5115155}"/>
              </a:ext>
            </a:extLst>
          </p:cNvPr>
          <p:cNvSpPr/>
          <p:nvPr/>
        </p:nvSpPr>
        <p:spPr>
          <a:xfrm>
            <a:off x="8354568" y="1501709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7E8B16-ED26-FECE-DA79-98872CCD0EAA}"/>
              </a:ext>
            </a:extLst>
          </p:cNvPr>
          <p:cNvCxnSpPr/>
          <p:nvPr/>
        </p:nvCxnSpPr>
        <p:spPr>
          <a:xfrm flipH="1">
            <a:off x="6006779" y="1705230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C3FF21-4DC0-60DD-2970-C48CD22578C3}"/>
              </a:ext>
            </a:extLst>
          </p:cNvPr>
          <p:cNvCxnSpPr/>
          <p:nvPr/>
        </p:nvCxnSpPr>
        <p:spPr>
          <a:xfrm flipH="1">
            <a:off x="8354568" y="1694698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F9A1FC0-A696-45F3-D27D-7E34C2CB6A6B}"/>
              </a:ext>
            </a:extLst>
          </p:cNvPr>
          <p:cNvSpPr/>
          <p:nvPr/>
        </p:nvSpPr>
        <p:spPr>
          <a:xfrm>
            <a:off x="952567" y="146701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628841-B2E6-D1E4-8D6D-C8ACCF310A70}"/>
              </a:ext>
            </a:extLst>
          </p:cNvPr>
          <p:cNvSpPr/>
          <p:nvPr/>
        </p:nvSpPr>
        <p:spPr>
          <a:xfrm>
            <a:off x="984570" y="150129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A50BB0-A87B-1042-CA7B-9348D8A1E783}"/>
              </a:ext>
            </a:extLst>
          </p:cNvPr>
          <p:cNvSpPr/>
          <p:nvPr/>
        </p:nvSpPr>
        <p:spPr>
          <a:xfrm>
            <a:off x="1172023" y="1501298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2D09CF-0899-5C0C-8483-3D4D5D616B3C}"/>
              </a:ext>
            </a:extLst>
          </p:cNvPr>
          <p:cNvCxnSpPr/>
          <p:nvPr/>
        </p:nvCxnSpPr>
        <p:spPr>
          <a:xfrm flipH="1">
            <a:off x="1172023" y="1694287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5F1160-6A8A-3287-A35F-C3290326E43D}"/>
              </a:ext>
            </a:extLst>
          </p:cNvPr>
          <p:cNvCxnSpPr/>
          <p:nvPr/>
        </p:nvCxnSpPr>
        <p:spPr>
          <a:xfrm>
            <a:off x="1011936" y="2505456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39655D-773F-351C-A654-11AAD3F378F5}"/>
              </a:ext>
            </a:extLst>
          </p:cNvPr>
          <p:cNvCxnSpPr>
            <a:cxnSpLocks/>
          </p:cNvCxnSpPr>
          <p:nvPr/>
        </p:nvCxnSpPr>
        <p:spPr>
          <a:xfrm>
            <a:off x="3516429" y="2505456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5046BA-C082-D8A6-A60D-39A55F6210A3}"/>
              </a:ext>
            </a:extLst>
          </p:cNvPr>
          <p:cNvCxnSpPr>
            <a:cxnSpLocks/>
          </p:cNvCxnSpPr>
          <p:nvPr/>
        </p:nvCxnSpPr>
        <p:spPr>
          <a:xfrm>
            <a:off x="5867400" y="2493264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F5A197-F08A-06B9-1744-64464CBE13D4}"/>
              </a:ext>
            </a:extLst>
          </p:cNvPr>
          <p:cNvSpPr txBox="1"/>
          <p:nvPr/>
        </p:nvSpPr>
        <p:spPr>
          <a:xfrm>
            <a:off x="1840618" y="2480028"/>
            <a:ext cx="121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525425-020A-0273-2AAB-801D40E5A2B7}"/>
              </a:ext>
            </a:extLst>
          </p:cNvPr>
          <p:cNvCxnSpPr>
            <a:cxnSpLocks/>
          </p:cNvCxnSpPr>
          <p:nvPr/>
        </p:nvCxnSpPr>
        <p:spPr>
          <a:xfrm>
            <a:off x="8249411" y="2493264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051C4A-B08B-85B7-89A2-BB66A6A3621F}"/>
              </a:ext>
            </a:extLst>
          </p:cNvPr>
          <p:cNvSpPr txBox="1"/>
          <p:nvPr/>
        </p:nvSpPr>
        <p:spPr>
          <a:xfrm>
            <a:off x="9434709" y="2476340"/>
            <a:ext cx="91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FA9F1-0E39-1A72-8BF3-CA253E50DE08}"/>
              </a:ext>
            </a:extLst>
          </p:cNvPr>
          <p:cNvSpPr txBox="1"/>
          <p:nvPr/>
        </p:nvSpPr>
        <p:spPr>
          <a:xfrm>
            <a:off x="4393318" y="2493264"/>
            <a:ext cx="952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AD579A-21F7-547A-31EE-8463DE7D414B}"/>
              </a:ext>
            </a:extLst>
          </p:cNvPr>
          <p:cNvSpPr txBox="1"/>
          <p:nvPr/>
        </p:nvSpPr>
        <p:spPr>
          <a:xfrm>
            <a:off x="6721990" y="2480027"/>
            <a:ext cx="975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69611A-5398-55AD-8EE2-7D488DC8AF94}"/>
              </a:ext>
            </a:extLst>
          </p:cNvPr>
          <p:cNvCxnSpPr>
            <a:cxnSpLocks/>
          </p:cNvCxnSpPr>
          <p:nvPr/>
        </p:nvCxnSpPr>
        <p:spPr>
          <a:xfrm flipH="1">
            <a:off x="3234956" y="2125707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86EE51-071B-5C7E-998E-80F7133DF71C}"/>
              </a:ext>
            </a:extLst>
          </p:cNvPr>
          <p:cNvSpPr txBox="1"/>
          <p:nvPr/>
        </p:nvSpPr>
        <p:spPr>
          <a:xfrm>
            <a:off x="5666299" y="120208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D1C83D-CA07-057C-7DCC-FA6E204A5403}"/>
              </a:ext>
            </a:extLst>
          </p:cNvPr>
          <p:cNvSpPr txBox="1"/>
          <p:nvPr/>
        </p:nvSpPr>
        <p:spPr>
          <a:xfrm>
            <a:off x="6151177" y="1765847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13D35C-A5AF-8491-58D5-273B0ABCDC40}"/>
              </a:ext>
            </a:extLst>
          </p:cNvPr>
          <p:cNvSpPr txBox="1"/>
          <p:nvPr/>
        </p:nvSpPr>
        <p:spPr>
          <a:xfrm>
            <a:off x="3196547" y="18657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5777E1-CFAA-2712-4D20-9CA4C79D41FC}"/>
              </a:ext>
            </a:extLst>
          </p:cNvPr>
          <p:cNvCxnSpPr>
            <a:cxnSpLocks/>
          </p:cNvCxnSpPr>
          <p:nvPr/>
        </p:nvCxnSpPr>
        <p:spPr>
          <a:xfrm flipV="1">
            <a:off x="2551450" y="1654767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F620DD-0CCB-388A-D6DA-888EFDD82A13}"/>
              </a:ext>
            </a:extLst>
          </p:cNvPr>
          <p:cNvSpPr txBox="1"/>
          <p:nvPr/>
        </p:nvSpPr>
        <p:spPr>
          <a:xfrm>
            <a:off x="1925596" y="1241233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E1E78-BDAC-7A36-39BC-64AC08F94067}"/>
              </a:ext>
            </a:extLst>
          </p:cNvPr>
          <p:cNvSpPr txBox="1"/>
          <p:nvPr/>
        </p:nvSpPr>
        <p:spPr>
          <a:xfrm>
            <a:off x="9733277" y="1592937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68741E8-1C96-B8BD-563F-CF411801F7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630" y="3022967"/>
            <a:ext cx="10552381" cy="1361905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297E6-27DD-0B8B-761A-94267B7DC232}"/>
              </a:ext>
            </a:extLst>
          </p:cNvPr>
          <p:cNvCxnSpPr>
            <a:cxnSpLocks/>
          </p:cNvCxnSpPr>
          <p:nvPr/>
        </p:nvCxnSpPr>
        <p:spPr>
          <a:xfrm flipV="1">
            <a:off x="3234956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E90806F-5053-50D7-363E-F2371B4E3F13}"/>
              </a:ext>
            </a:extLst>
          </p:cNvPr>
          <p:cNvSpPr txBox="1"/>
          <p:nvPr/>
        </p:nvSpPr>
        <p:spPr>
          <a:xfrm>
            <a:off x="2391558" y="4489704"/>
            <a:ext cx="16695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1DBF57-0DED-35B9-7390-BDCA27389D9A}"/>
              </a:ext>
            </a:extLst>
          </p:cNvPr>
          <p:cNvSpPr/>
          <p:nvPr/>
        </p:nvSpPr>
        <p:spPr>
          <a:xfrm>
            <a:off x="3883219" y="3703919"/>
            <a:ext cx="990533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472CC7-0868-0C59-92A2-379FD00745E2}"/>
              </a:ext>
            </a:extLst>
          </p:cNvPr>
          <p:cNvCxnSpPr>
            <a:cxnSpLocks/>
          </p:cNvCxnSpPr>
          <p:nvPr/>
        </p:nvCxnSpPr>
        <p:spPr>
          <a:xfrm flipV="1">
            <a:off x="4393318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B1F7BE-A04D-A029-38E3-5438C408D4A9}"/>
              </a:ext>
            </a:extLst>
          </p:cNvPr>
          <p:cNvSpPr/>
          <p:nvPr/>
        </p:nvSpPr>
        <p:spPr>
          <a:xfrm>
            <a:off x="8444176" y="3703919"/>
            <a:ext cx="1147880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F9EB25-8617-8139-BBD3-CC238D938DA6}"/>
              </a:ext>
            </a:extLst>
          </p:cNvPr>
          <p:cNvSpPr/>
          <p:nvPr/>
        </p:nvSpPr>
        <p:spPr>
          <a:xfrm>
            <a:off x="5070668" y="3703919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C4BE24-901A-4F19-39C8-7CED698B2530}"/>
              </a:ext>
            </a:extLst>
          </p:cNvPr>
          <p:cNvSpPr txBox="1"/>
          <p:nvPr/>
        </p:nvSpPr>
        <p:spPr>
          <a:xfrm>
            <a:off x="4029118" y="4489704"/>
            <a:ext cx="10415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Locked block</a:t>
            </a:r>
            <a:endParaRPr lang="en-SG" sz="11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023641-9559-2548-5828-44BF633246A1}"/>
              </a:ext>
            </a:extLst>
          </p:cNvPr>
          <p:cNvCxnSpPr>
            <a:cxnSpLocks/>
          </p:cNvCxnSpPr>
          <p:nvPr/>
        </p:nvCxnSpPr>
        <p:spPr>
          <a:xfrm flipV="1">
            <a:off x="5807069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3A1E93-D331-F98C-A6A4-FBE04C057BFD}"/>
              </a:ext>
            </a:extLst>
          </p:cNvPr>
          <p:cNvSpPr txBox="1"/>
          <p:nvPr/>
        </p:nvSpPr>
        <p:spPr>
          <a:xfrm>
            <a:off x="5527820" y="4514626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D61E25-AA3A-F86D-ACF0-6B1F13255814}"/>
              </a:ext>
            </a:extLst>
          </p:cNvPr>
          <p:cNvCxnSpPr>
            <a:cxnSpLocks/>
          </p:cNvCxnSpPr>
          <p:nvPr/>
        </p:nvCxnSpPr>
        <p:spPr>
          <a:xfrm flipV="1">
            <a:off x="8634653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CFF3E4-707F-1894-2566-58871D9F63A9}"/>
              </a:ext>
            </a:extLst>
          </p:cNvPr>
          <p:cNvSpPr txBox="1"/>
          <p:nvPr/>
        </p:nvSpPr>
        <p:spPr>
          <a:xfrm>
            <a:off x="8316676" y="4486394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BA2BA1-6EED-06E6-FB59-EB3545980CFD}"/>
              </a:ext>
            </a:extLst>
          </p:cNvPr>
          <p:cNvCxnSpPr>
            <a:cxnSpLocks/>
          </p:cNvCxnSpPr>
          <p:nvPr/>
        </p:nvCxnSpPr>
        <p:spPr>
          <a:xfrm>
            <a:off x="3800923" y="2977986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0CA7097-A3EA-4859-2C66-F9B48CFB845E}"/>
              </a:ext>
            </a:extLst>
          </p:cNvPr>
          <p:cNvSpPr txBox="1"/>
          <p:nvPr/>
        </p:nvSpPr>
        <p:spPr>
          <a:xfrm>
            <a:off x="2288709" y="2754172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on ]</a:t>
            </a:r>
            <a:endParaRPr lang="en-SG" sz="1100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6A04DE-F118-31C0-19FD-0EFF13FECCA4}"/>
              </a:ext>
            </a:extLst>
          </p:cNvPr>
          <p:cNvCxnSpPr>
            <a:cxnSpLocks/>
          </p:cNvCxnSpPr>
          <p:nvPr/>
        </p:nvCxnSpPr>
        <p:spPr>
          <a:xfrm>
            <a:off x="8366827" y="2968887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C2D8BB-D6E1-09A2-5225-3132B973E07C}"/>
              </a:ext>
            </a:extLst>
          </p:cNvPr>
          <p:cNvSpPr txBox="1"/>
          <p:nvPr/>
        </p:nvSpPr>
        <p:spPr>
          <a:xfrm>
            <a:off x="7628304" y="2704489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off ]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7BB330-8F27-1181-BA17-BADA97DC6CB1}"/>
              </a:ext>
            </a:extLst>
          </p:cNvPr>
          <p:cNvSpPr/>
          <p:nvPr/>
        </p:nvSpPr>
        <p:spPr>
          <a:xfrm>
            <a:off x="6095236" y="3703918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204148-878B-6280-C9D1-AC4F5D2E3C86}"/>
              </a:ext>
            </a:extLst>
          </p:cNvPr>
          <p:cNvCxnSpPr>
            <a:cxnSpLocks/>
          </p:cNvCxnSpPr>
          <p:nvPr/>
        </p:nvCxnSpPr>
        <p:spPr>
          <a:xfrm flipV="1">
            <a:off x="6179553" y="4036357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392C22-3D92-7EA7-52FC-6455011D80B8}"/>
              </a:ext>
            </a:extLst>
          </p:cNvPr>
          <p:cNvCxnSpPr>
            <a:cxnSpLocks/>
          </p:cNvCxnSpPr>
          <p:nvPr/>
        </p:nvCxnSpPr>
        <p:spPr>
          <a:xfrm>
            <a:off x="4518359" y="2966099"/>
            <a:ext cx="0" cy="8655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CC3932-D87C-FD0C-5921-5C1D474DE637}"/>
              </a:ext>
            </a:extLst>
          </p:cNvPr>
          <p:cNvSpPr txBox="1"/>
          <p:nvPr/>
        </p:nvSpPr>
        <p:spPr>
          <a:xfrm>
            <a:off x="4289919" y="2762408"/>
            <a:ext cx="579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B093D8-F952-22C9-685B-AEC98CBDD7C7}"/>
              </a:ext>
            </a:extLst>
          </p:cNvPr>
          <p:cNvSpPr/>
          <p:nvPr/>
        </p:nvSpPr>
        <p:spPr>
          <a:xfrm>
            <a:off x="1014302" y="3121412"/>
            <a:ext cx="1075961" cy="11945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680ACCF-5D22-4B60-B425-FE96E10EC2E5}"/>
              </a:ext>
            </a:extLst>
          </p:cNvPr>
          <p:cNvCxnSpPr>
            <a:cxnSpLocks/>
          </p:cNvCxnSpPr>
          <p:nvPr/>
        </p:nvCxnSpPr>
        <p:spPr>
          <a:xfrm flipV="1">
            <a:off x="1709996" y="4321784"/>
            <a:ext cx="0" cy="192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0512689-6D01-2F93-2DA0-B9579FCB9627}"/>
              </a:ext>
            </a:extLst>
          </p:cNvPr>
          <p:cNvSpPr txBox="1"/>
          <p:nvPr/>
        </p:nvSpPr>
        <p:spPr>
          <a:xfrm>
            <a:off x="924141" y="4480269"/>
            <a:ext cx="1256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Junction block</a:t>
            </a:r>
            <a:endParaRPr lang="en-SG" sz="11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EDD5BD3-8401-85FB-E458-435131700317}"/>
              </a:ext>
            </a:extLst>
          </p:cNvPr>
          <p:cNvCxnSpPr>
            <a:cxnSpLocks/>
          </p:cNvCxnSpPr>
          <p:nvPr/>
        </p:nvCxnSpPr>
        <p:spPr>
          <a:xfrm flipV="1">
            <a:off x="7410945" y="4004381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B133B74-6A46-CF3B-D4B3-9EB1D84FFCEA}"/>
              </a:ext>
            </a:extLst>
          </p:cNvPr>
          <p:cNvSpPr txBox="1"/>
          <p:nvPr/>
        </p:nvSpPr>
        <p:spPr>
          <a:xfrm>
            <a:off x="6936665" y="4512199"/>
            <a:ext cx="111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Station block</a:t>
            </a:r>
            <a:endParaRPr lang="en-SG" sz="1100" b="1" dirty="0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1F0484EE-86DA-C48B-A3CC-7C3166D73886}"/>
              </a:ext>
            </a:extLst>
          </p:cNvPr>
          <p:cNvSpPr/>
          <p:nvPr/>
        </p:nvSpPr>
        <p:spPr>
          <a:xfrm>
            <a:off x="5714704" y="2704489"/>
            <a:ext cx="305392" cy="2519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217D34-2A9A-2E39-D5CC-F18E703F4232}"/>
              </a:ext>
            </a:extLst>
          </p:cNvPr>
          <p:cNvSpPr txBox="1"/>
          <p:nvPr/>
        </p:nvSpPr>
        <p:spPr>
          <a:xfrm>
            <a:off x="2714362" y="2555950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65384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5A160-680F-0B82-A83C-E609B471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" y="1571012"/>
            <a:ext cx="5941662" cy="1793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0A734-2F0A-03A4-BE92-AEAA0796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44" y="1316818"/>
            <a:ext cx="3529716" cy="3859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E6BEE3-04A7-3437-0B43-B8483E75940A}"/>
              </a:ext>
            </a:extLst>
          </p:cNvPr>
          <p:cNvSpPr/>
          <p:nvPr/>
        </p:nvSpPr>
        <p:spPr>
          <a:xfrm>
            <a:off x="7031736" y="2194559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74CD6-2277-83DC-839B-89FA4EE07891}"/>
              </a:ext>
            </a:extLst>
          </p:cNvPr>
          <p:cNvSpPr/>
          <p:nvPr/>
        </p:nvSpPr>
        <p:spPr>
          <a:xfrm>
            <a:off x="7068246" y="369130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4D394C-067B-C8B6-CC59-113D5765FDCD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6434328" y="2034113"/>
            <a:ext cx="597408" cy="2747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82C3E-0246-093F-DFA5-1831E6A6DF13}"/>
              </a:ext>
            </a:extLst>
          </p:cNvPr>
          <p:cNvSpPr/>
          <p:nvPr/>
        </p:nvSpPr>
        <p:spPr>
          <a:xfrm>
            <a:off x="6306312" y="1951817"/>
            <a:ext cx="128016" cy="164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FC8E6C-9C89-E38C-86CB-1C6863020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34328" y="2313430"/>
            <a:ext cx="633918" cy="1492177"/>
          </a:xfrm>
          <a:prstGeom prst="bentConnector3">
            <a:avLst>
              <a:gd name="adj1" fmla="val 283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A1C72-AD19-99E8-1666-156BA4CCAFE6}"/>
              </a:ext>
            </a:extLst>
          </p:cNvPr>
          <p:cNvSpPr/>
          <p:nvPr/>
        </p:nvSpPr>
        <p:spPr>
          <a:xfrm>
            <a:off x="7031735" y="2546601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B4CB-6272-C080-4A59-DB2C2304A023}"/>
              </a:ext>
            </a:extLst>
          </p:cNvPr>
          <p:cNvCxnSpPr>
            <a:cxnSpLocks/>
          </p:cNvCxnSpPr>
          <p:nvPr/>
        </p:nvCxnSpPr>
        <p:spPr>
          <a:xfrm>
            <a:off x="6434327" y="2633470"/>
            <a:ext cx="5974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87336A-C767-8E29-2709-8A466BEF7226}"/>
              </a:ext>
            </a:extLst>
          </p:cNvPr>
          <p:cNvSpPr/>
          <p:nvPr/>
        </p:nvSpPr>
        <p:spPr>
          <a:xfrm>
            <a:off x="7049889" y="331173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502BBB-C3C6-9952-82A7-AD14F9FDEA7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452481" y="2881210"/>
            <a:ext cx="597408" cy="54482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BBDE72-917A-7F4E-742E-22CFE24A5DCD}"/>
              </a:ext>
            </a:extLst>
          </p:cNvPr>
          <p:cNvSpPr txBox="1"/>
          <p:nvPr/>
        </p:nvSpPr>
        <p:spPr>
          <a:xfrm>
            <a:off x="7123044" y="1066526"/>
            <a:ext cx="31302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404041"/>
                </a:solidFill>
                <a:effectLst/>
              </a:rPr>
              <a:t>Characteristics Table for the JK Function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520579F-39F4-BAD3-AF8D-338B02D7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48" y="3364992"/>
            <a:ext cx="4831628" cy="1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194EB7-2273-D508-4A9E-F58EF0C229BB}"/>
              </a:ext>
            </a:extLst>
          </p:cNvPr>
          <p:cNvCxnSpPr>
            <a:cxnSpLocks/>
          </p:cNvCxnSpPr>
          <p:nvPr/>
        </p:nvCxnSpPr>
        <p:spPr>
          <a:xfrm>
            <a:off x="2185042" y="200253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9E918-4BF6-8B43-A409-F04134B51447}"/>
              </a:ext>
            </a:extLst>
          </p:cNvPr>
          <p:cNvCxnSpPr>
            <a:cxnSpLocks/>
          </p:cNvCxnSpPr>
          <p:nvPr/>
        </p:nvCxnSpPr>
        <p:spPr>
          <a:xfrm>
            <a:off x="2185042" y="1496568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F34EFE-B032-F33D-AD01-A9BE7F3B1D3F}"/>
              </a:ext>
            </a:extLst>
          </p:cNvPr>
          <p:cNvCxnSpPr>
            <a:cxnSpLocks/>
          </p:cNvCxnSpPr>
          <p:nvPr/>
        </p:nvCxnSpPr>
        <p:spPr>
          <a:xfrm flipV="1">
            <a:off x="3540971" y="1225296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247E3A-CF5C-1607-D3B7-E0FB147B9573}"/>
              </a:ext>
            </a:extLst>
          </p:cNvPr>
          <p:cNvCxnSpPr>
            <a:cxnSpLocks/>
          </p:cNvCxnSpPr>
          <p:nvPr/>
        </p:nvCxnSpPr>
        <p:spPr>
          <a:xfrm flipV="1">
            <a:off x="3540971" y="1731264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6622E-0CE1-8554-FC12-6F34892C9A5D}"/>
              </a:ext>
            </a:extLst>
          </p:cNvPr>
          <p:cNvCxnSpPr>
            <a:cxnSpLocks/>
          </p:cNvCxnSpPr>
          <p:nvPr/>
        </p:nvCxnSpPr>
        <p:spPr>
          <a:xfrm>
            <a:off x="3536492" y="122529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3D8A91-7B09-07A9-47B6-5504292423A6}"/>
              </a:ext>
            </a:extLst>
          </p:cNvPr>
          <p:cNvCxnSpPr>
            <a:cxnSpLocks/>
          </p:cNvCxnSpPr>
          <p:nvPr/>
        </p:nvCxnSpPr>
        <p:spPr>
          <a:xfrm>
            <a:off x="3548750" y="1719072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FBBE8-9D93-A59B-2204-90017F7D610A}"/>
              </a:ext>
            </a:extLst>
          </p:cNvPr>
          <p:cNvSpPr/>
          <p:nvPr/>
        </p:nvSpPr>
        <p:spPr>
          <a:xfrm>
            <a:off x="3456432" y="1033272"/>
            <a:ext cx="208076" cy="116790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B32EB5-5084-12C8-D5FE-777DA421FEF9}"/>
              </a:ext>
            </a:extLst>
          </p:cNvPr>
          <p:cNvSpPr txBox="1"/>
          <p:nvPr/>
        </p:nvSpPr>
        <p:spPr>
          <a:xfrm>
            <a:off x="1831910" y="1225296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67249-FD66-37B1-FBD7-B1702F2F5742}"/>
              </a:ext>
            </a:extLst>
          </p:cNvPr>
          <p:cNvSpPr txBox="1"/>
          <p:nvPr/>
        </p:nvSpPr>
        <p:spPr>
          <a:xfrm>
            <a:off x="1652006" y="1831848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50183C-6A74-1A2B-E6E3-8BABC1222B9A}"/>
              </a:ext>
            </a:extLst>
          </p:cNvPr>
          <p:cNvCxnSpPr>
            <a:cxnSpLocks/>
          </p:cNvCxnSpPr>
          <p:nvPr/>
        </p:nvCxnSpPr>
        <p:spPr>
          <a:xfrm flipH="1">
            <a:off x="3548750" y="1881508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FAC7D5-2486-DDBC-9361-8761DD624AE2}"/>
              </a:ext>
            </a:extLst>
          </p:cNvPr>
          <p:cNvSpPr txBox="1"/>
          <p:nvPr/>
        </p:nvSpPr>
        <p:spPr>
          <a:xfrm>
            <a:off x="3967149" y="1769436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CLK </a:t>
            </a:r>
            <a:r>
              <a:rPr lang="en-SG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pulse</a:t>
            </a:r>
            <a:r>
              <a:rPr lang="en-US" sz="1400" b="1" dirty="0"/>
              <a:t> </a:t>
            </a:r>
            <a:endParaRPr lang="en-SG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F68D57-3AC1-1BEE-00C0-9A1B83FD8B4F}"/>
              </a:ext>
            </a:extLst>
          </p:cNvPr>
          <p:cNvCxnSpPr>
            <a:cxnSpLocks/>
          </p:cNvCxnSpPr>
          <p:nvPr/>
        </p:nvCxnSpPr>
        <p:spPr>
          <a:xfrm flipH="1">
            <a:off x="3536492" y="1345824"/>
            <a:ext cx="442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F430A1-0EAE-256A-6311-B51C9DC29BF4}"/>
              </a:ext>
            </a:extLst>
          </p:cNvPr>
          <p:cNvSpPr txBox="1"/>
          <p:nvPr/>
        </p:nvSpPr>
        <p:spPr>
          <a:xfrm>
            <a:off x="3960581" y="1188791"/>
            <a:ext cx="1229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unknown</a:t>
            </a:r>
            <a:endParaRPr lang="en-SG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65203-7691-E6FB-B3D7-D58C138CAE39}"/>
              </a:ext>
            </a:extLst>
          </p:cNvPr>
          <p:cNvSpPr txBox="1"/>
          <p:nvPr/>
        </p:nvSpPr>
        <p:spPr>
          <a:xfrm>
            <a:off x="3207731" y="2258044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</a:t>
            </a:r>
            <a:endParaRPr lang="en-SG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8A716D-B241-C5E6-A8B1-7D68FEC3C8D7}"/>
              </a:ext>
            </a:extLst>
          </p:cNvPr>
          <p:cNvSpPr txBox="1"/>
          <p:nvPr/>
        </p:nvSpPr>
        <p:spPr>
          <a:xfrm>
            <a:off x="1760371" y="522912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Incorrect implementation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200572-44B7-E135-7354-7F25F1FF4F25}"/>
              </a:ext>
            </a:extLst>
          </p:cNvPr>
          <p:cNvCxnSpPr>
            <a:cxnSpLocks/>
          </p:cNvCxnSpPr>
          <p:nvPr/>
        </p:nvCxnSpPr>
        <p:spPr>
          <a:xfrm>
            <a:off x="6021586" y="1994021"/>
            <a:ext cx="1740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96F419-77E9-F689-C198-74B63FB70540}"/>
              </a:ext>
            </a:extLst>
          </p:cNvPr>
          <p:cNvCxnSpPr>
            <a:cxnSpLocks/>
          </p:cNvCxnSpPr>
          <p:nvPr/>
        </p:nvCxnSpPr>
        <p:spPr>
          <a:xfrm>
            <a:off x="5935873" y="1460063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212D5C-5B1A-C460-0FD4-A6FED76AC3CD}"/>
              </a:ext>
            </a:extLst>
          </p:cNvPr>
          <p:cNvCxnSpPr>
            <a:cxnSpLocks/>
          </p:cNvCxnSpPr>
          <p:nvPr/>
        </p:nvCxnSpPr>
        <p:spPr>
          <a:xfrm flipV="1">
            <a:off x="7291802" y="1188791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1BC42-0A5A-34B0-E06A-DE3E968590FA}"/>
              </a:ext>
            </a:extLst>
          </p:cNvPr>
          <p:cNvCxnSpPr>
            <a:cxnSpLocks/>
          </p:cNvCxnSpPr>
          <p:nvPr/>
        </p:nvCxnSpPr>
        <p:spPr>
          <a:xfrm flipV="1">
            <a:off x="7761690" y="1722749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D2800-B03A-464B-EBD9-69D6FCC480C4}"/>
              </a:ext>
            </a:extLst>
          </p:cNvPr>
          <p:cNvCxnSpPr>
            <a:cxnSpLocks/>
          </p:cNvCxnSpPr>
          <p:nvPr/>
        </p:nvCxnSpPr>
        <p:spPr>
          <a:xfrm>
            <a:off x="7287323" y="1188791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AF6BA-992B-6A55-BD62-1C6076572397}"/>
              </a:ext>
            </a:extLst>
          </p:cNvPr>
          <p:cNvCxnSpPr>
            <a:cxnSpLocks/>
          </p:cNvCxnSpPr>
          <p:nvPr/>
        </p:nvCxnSpPr>
        <p:spPr>
          <a:xfrm>
            <a:off x="7769469" y="1710557"/>
            <a:ext cx="873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A5CD786-3E87-404C-624A-1DC48B092B37}"/>
              </a:ext>
            </a:extLst>
          </p:cNvPr>
          <p:cNvSpPr/>
          <p:nvPr/>
        </p:nvSpPr>
        <p:spPr>
          <a:xfrm>
            <a:off x="7665430" y="974170"/>
            <a:ext cx="208076" cy="11679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572EA-6AEE-62E2-4E53-C95014F5DB4D}"/>
              </a:ext>
            </a:extLst>
          </p:cNvPr>
          <p:cNvSpPr txBox="1"/>
          <p:nvPr/>
        </p:nvSpPr>
        <p:spPr>
          <a:xfrm>
            <a:off x="5582741" y="1188791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8BAB89-3B71-984B-55D3-EFFC98590E76}"/>
              </a:ext>
            </a:extLst>
          </p:cNvPr>
          <p:cNvSpPr txBox="1"/>
          <p:nvPr/>
        </p:nvSpPr>
        <p:spPr>
          <a:xfrm>
            <a:off x="5402837" y="1795343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8EA47F-B75B-B16B-B675-A2FACD9FC9C4}"/>
              </a:ext>
            </a:extLst>
          </p:cNvPr>
          <p:cNvCxnSpPr>
            <a:cxnSpLocks/>
          </p:cNvCxnSpPr>
          <p:nvPr/>
        </p:nvCxnSpPr>
        <p:spPr>
          <a:xfrm flipH="1">
            <a:off x="7769469" y="1872993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F9F1A26-113A-EE10-09DC-CAE6E4914E6E}"/>
              </a:ext>
            </a:extLst>
          </p:cNvPr>
          <p:cNvSpPr txBox="1"/>
          <p:nvPr/>
        </p:nvSpPr>
        <p:spPr>
          <a:xfrm>
            <a:off x="8187868" y="1760921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CLK pulse </a:t>
            </a:r>
            <a:endParaRPr lang="en-SG" sz="14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E56E4A-D051-4C79-B97C-76B004B2E9DB}"/>
              </a:ext>
            </a:extLst>
          </p:cNvPr>
          <p:cNvCxnSpPr>
            <a:cxnSpLocks/>
          </p:cNvCxnSpPr>
          <p:nvPr/>
        </p:nvCxnSpPr>
        <p:spPr>
          <a:xfrm flipH="1" flipV="1">
            <a:off x="7778068" y="1232772"/>
            <a:ext cx="302538" cy="208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CC039C-2649-550F-AF43-EEFBF1500D41}"/>
              </a:ext>
            </a:extLst>
          </p:cNvPr>
          <p:cNvSpPr txBox="1"/>
          <p:nvPr/>
        </p:nvSpPr>
        <p:spPr>
          <a:xfrm>
            <a:off x="8044233" y="1303985"/>
            <a:ext cx="1966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voltage high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B77-9459-4E7C-B251-30E428A0D9A8}"/>
              </a:ext>
            </a:extLst>
          </p:cNvPr>
          <p:cNvSpPr txBox="1"/>
          <p:nvPr/>
        </p:nvSpPr>
        <p:spPr>
          <a:xfrm>
            <a:off x="7208653" y="2257269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Time-T0’</a:t>
            </a:r>
            <a:endParaRPr lang="en-SG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759093-19B4-79F2-E099-CBD3151C79E7}"/>
              </a:ext>
            </a:extLst>
          </p:cNvPr>
          <p:cNvSpPr txBox="1"/>
          <p:nvPr/>
        </p:nvSpPr>
        <p:spPr>
          <a:xfrm>
            <a:off x="5579878" y="621441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Correct implementation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C37412-5EFD-0073-8B3D-F19EF853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63" y="3310442"/>
            <a:ext cx="2514286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ireless router with solid fill">
            <a:extLst>
              <a:ext uri="{FF2B5EF4-FFF2-40B4-BE49-F238E27FC236}">
                <a16:creationId xmlns:a16="http://schemas.microsoft.com/office/drawing/2014/main" id="{EF0EDB33-97E5-95C3-09C5-01A818A61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ED37DE53-9DD2-A81A-6BBE-4E71CD4D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522" y="1980060"/>
            <a:ext cx="329184" cy="329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0616AF-DB5C-4E4A-D129-DA4A27D71BA0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844E0-94A6-258E-A209-B01789F86AF2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030468-AAD5-FE22-E27E-F043AA34729D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02876-5BF4-5A49-8B05-4E800033A7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704910" y="1723742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851741-F2B5-A778-B756-12A85DCFCF10}"/>
              </a:ext>
            </a:extLst>
          </p:cNvPr>
          <p:cNvSpPr/>
          <p:nvPr/>
        </p:nvSpPr>
        <p:spPr>
          <a:xfrm>
            <a:off x="3294820" y="2327603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D3A74F-D4D4-09DF-256B-F8ACEC1A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878" y="3627423"/>
            <a:ext cx="3200000" cy="1419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836FF6-4879-3C46-53F6-9367C56C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292" y="4169664"/>
            <a:ext cx="939854" cy="939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E02F82-031B-8B51-92AA-807665382CAD}"/>
              </a:ext>
            </a:extLst>
          </p:cNvPr>
          <p:cNvSpPr txBox="1"/>
          <p:nvPr/>
        </p:nvSpPr>
        <p:spPr>
          <a:xfrm>
            <a:off x="3864257" y="1789050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8A140B-D0EC-12E9-32D5-20F3C21A76FA}"/>
              </a:ext>
            </a:extLst>
          </p:cNvPr>
          <p:cNvSpPr txBox="1"/>
          <p:nvPr/>
        </p:nvSpPr>
        <p:spPr>
          <a:xfrm>
            <a:off x="6465886" y="1805476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F5E9D-8072-E06F-DB16-7049F1415F3E}"/>
              </a:ext>
            </a:extLst>
          </p:cNvPr>
          <p:cNvSpPr txBox="1"/>
          <p:nvPr/>
        </p:nvSpPr>
        <p:spPr>
          <a:xfrm>
            <a:off x="3340830" y="1160202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5485F4-B24D-1168-FFD1-FA1F86D954EF}"/>
              </a:ext>
            </a:extLst>
          </p:cNvPr>
          <p:cNvCxnSpPr/>
          <p:nvPr/>
        </p:nvCxnSpPr>
        <p:spPr>
          <a:xfrm>
            <a:off x="3372183" y="2688336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DDB7A3-23E4-FD3B-5534-90A4E58B0230}"/>
              </a:ext>
            </a:extLst>
          </p:cNvPr>
          <p:cNvCxnSpPr>
            <a:cxnSpLocks/>
          </p:cNvCxnSpPr>
          <p:nvPr/>
        </p:nvCxnSpPr>
        <p:spPr>
          <a:xfrm>
            <a:off x="3294820" y="2877312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01241C-D409-6E8E-4067-A735F8A825CF}"/>
              </a:ext>
            </a:extLst>
          </p:cNvPr>
          <p:cNvCxnSpPr>
            <a:cxnSpLocks/>
          </p:cNvCxnSpPr>
          <p:nvPr/>
        </p:nvCxnSpPr>
        <p:spPr>
          <a:xfrm>
            <a:off x="3294820" y="3078480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0F0DE-9C43-4F73-801C-B9968A5BEF44}"/>
              </a:ext>
            </a:extLst>
          </p:cNvPr>
          <p:cNvCxnSpPr>
            <a:cxnSpLocks/>
          </p:cNvCxnSpPr>
          <p:nvPr/>
        </p:nvCxnSpPr>
        <p:spPr>
          <a:xfrm>
            <a:off x="4047811" y="2286015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02AE41-5510-B9F3-16C3-5DCD884FCAD5}"/>
              </a:ext>
            </a:extLst>
          </p:cNvPr>
          <p:cNvCxnSpPr>
            <a:cxnSpLocks/>
          </p:cNvCxnSpPr>
          <p:nvPr/>
        </p:nvCxnSpPr>
        <p:spPr>
          <a:xfrm>
            <a:off x="6871114" y="2411991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474B96-D346-9D2F-CA05-48BE99973F19}"/>
              </a:ext>
            </a:extLst>
          </p:cNvPr>
          <p:cNvCxnSpPr>
            <a:cxnSpLocks/>
          </p:cNvCxnSpPr>
          <p:nvPr/>
        </p:nvCxnSpPr>
        <p:spPr>
          <a:xfrm>
            <a:off x="7543426" y="2670947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476F5E-8AD1-8912-1373-6AB764FBE491}"/>
              </a:ext>
            </a:extLst>
          </p:cNvPr>
          <p:cNvCxnSpPr>
            <a:cxnSpLocks/>
          </p:cNvCxnSpPr>
          <p:nvPr/>
        </p:nvCxnSpPr>
        <p:spPr>
          <a:xfrm>
            <a:off x="4619920" y="3078480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889A9F-A06F-F836-55E8-945D4095CCB8}"/>
              </a:ext>
            </a:extLst>
          </p:cNvPr>
          <p:cNvCxnSpPr>
            <a:cxnSpLocks/>
          </p:cNvCxnSpPr>
          <p:nvPr/>
        </p:nvCxnSpPr>
        <p:spPr>
          <a:xfrm>
            <a:off x="4619920" y="4897475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53EB9A-FC23-A7A1-1526-A92BF2CA2219}"/>
              </a:ext>
            </a:extLst>
          </p:cNvPr>
          <p:cNvCxnSpPr>
            <a:cxnSpLocks/>
          </p:cNvCxnSpPr>
          <p:nvPr/>
        </p:nvCxnSpPr>
        <p:spPr>
          <a:xfrm>
            <a:off x="5178619" y="2877312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0D1091-8EBC-5F79-D967-7AF51FCF1439}"/>
              </a:ext>
            </a:extLst>
          </p:cNvPr>
          <p:cNvCxnSpPr/>
          <p:nvPr/>
        </p:nvCxnSpPr>
        <p:spPr>
          <a:xfrm flipH="1">
            <a:off x="4269682" y="4410099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C11965D-E8CA-6ED6-4A74-81FCDF5DD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2956" y="3407772"/>
            <a:ext cx="476190" cy="40952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418F5C-06C8-A657-5383-20293E2FDDCC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3441051" y="3850629"/>
            <a:ext cx="7880" cy="55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A1B6BB-8F5F-B581-A97A-A33E459C6BD2}"/>
              </a:ext>
            </a:extLst>
          </p:cNvPr>
          <p:cNvCxnSpPr>
            <a:cxnSpLocks/>
          </p:cNvCxnSpPr>
          <p:nvPr/>
        </p:nvCxnSpPr>
        <p:spPr>
          <a:xfrm>
            <a:off x="3371377" y="2877312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A77850-A38C-5FAF-45C2-9FA9BD10906E}"/>
              </a:ext>
            </a:extLst>
          </p:cNvPr>
          <p:cNvCxnSpPr>
            <a:cxnSpLocks/>
          </p:cNvCxnSpPr>
          <p:nvPr/>
        </p:nvCxnSpPr>
        <p:spPr>
          <a:xfrm>
            <a:off x="3522952" y="3078480"/>
            <a:ext cx="0" cy="3505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0A2E778-40E8-54A7-A378-B76CD51E62FA}"/>
              </a:ext>
            </a:extLst>
          </p:cNvPr>
          <p:cNvSpPr/>
          <p:nvPr/>
        </p:nvSpPr>
        <p:spPr>
          <a:xfrm>
            <a:off x="3347095" y="28488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D82A510E-2886-FD2F-76C2-DE40F94760DE}"/>
              </a:ext>
            </a:extLst>
          </p:cNvPr>
          <p:cNvSpPr/>
          <p:nvPr/>
        </p:nvSpPr>
        <p:spPr>
          <a:xfrm>
            <a:off x="3665949" y="262794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118822C-66EB-F053-06DA-C86546CD7A83}"/>
              </a:ext>
            </a:extLst>
          </p:cNvPr>
          <p:cNvSpPr/>
          <p:nvPr/>
        </p:nvSpPr>
        <p:spPr>
          <a:xfrm>
            <a:off x="4019925" y="284033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3A26E532-8593-5BD5-BAD6-2860B62CEFCC}"/>
              </a:ext>
            </a:extLst>
          </p:cNvPr>
          <p:cNvSpPr/>
          <p:nvPr/>
        </p:nvSpPr>
        <p:spPr>
          <a:xfrm>
            <a:off x="3491779" y="304318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6299C61A-CC9E-75E7-7E6D-BCCBABB60CB7}"/>
              </a:ext>
            </a:extLst>
          </p:cNvPr>
          <p:cNvSpPr/>
          <p:nvPr/>
        </p:nvSpPr>
        <p:spPr>
          <a:xfrm>
            <a:off x="4588127" y="305237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1E0C58DB-9C6F-9A81-9183-FCC173BD69A3}"/>
              </a:ext>
            </a:extLst>
          </p:cNvPr>
          <p:cNvSpPr/>
          <p:nvPr/>
        </p:nvSpPr>
        <p:spPr>
          <a:xfrm>
            <a:off x="5145369" y="285171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1DC16E1D-0D9A-AFDE-0973-08C70D16FDA2}"/>
              </a:ext>
            </a:extLst>
          </p:cNvPr>
          <p:cNvSpPr/>
          <p:nvPr/>
        </p:nvSpPr>
        <p:spPr>
          <a:xfrm>
            <a:off x="6839941" y="303240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E3A1B2D-15DB-F42A-6B3E-BB1ABD9CFFDE}"/>
              </a:ext>
            </a:extLst>
          </p:cNvPr>
          <p:cNvSpPr/>
          <p:nvPr/>
        </p:nvSpPr>
        <p:spPr>
          <a:xfrm>
            <a:off x="7504649" y="265580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7E5CC97-AEA3-C685-45C6-351FF34A6B34}"/>
              </a:ext>
            </a:extLst>
          </p:cNvPr>
          <p:cNvSpPr/>
          <p:nvPr/>
        </p:nvSpPr>
        <p:spPr>
          <a:xfrm>
            <a:off x="3409441" y="435209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53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00E6E-65A5-4AFF-785D-5855256F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28" y="609970"/>
            <a:ext cx="5206247" cy="31449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887D2-4A85-5415-A9D2-406D6317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24" y="607947"/>
            <a:ext cx="1884489" cy="314294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Equals 7">
            <a:extLst>
              <a:ext uri="{FF2B5EF4-FFF2-40B4-BE49-F238E27FC236}">
                <a16:creationId xmlns:a16="http://schemas.microsoft.com/office/drawing/2014/main" id="{84BA5E55-B2BD-EF1B-8D22-705FB49812B5}"/>
              </a:ext>
            </a:extLst>
          </p:cNvPr>
          <p:cNvSpPr/>
          <p:nvPr/>
        </p:nvSpPr>
        <p:spPr>
          <a:xfrm>
            <a:off x="6663193" y="2091193"/>
            <a:ext cx="675831" cy="56454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FE3A4-F9BC-7970-A8B5-72C6864AC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50" y="5712245"/>
            <a:ext cx="409524" cy="323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FC146-5D75-1510-8A5A-8C53B0C57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95" y="6274997"/>
            <a:ext cx="409524" cy="3238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ACE484-6D69-75C4-E563-1371732E6374}"/>
              </a:ext>
            </a:extLst>
          </p:cNvPr>
          <p:cNvCxnSpPr>
            <a:cxnSpLocks/>
          </p:cNvCxnSpPr>
          <p:nvPr/>
        </p:nvCxnSpPr>
        <p:spPr>
          <a:xfrm>
            <a:off x="3893019" y="5863980"/>
            <a:ext cx="7126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F242CB-3B07-723A-7FC0-A4F2FBB46AF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93019" y="5863980"/>
            <a:ext cx="712686" cy="572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9EB98-4DB0-C730-06E5-6E2431EF9064}"/>
              </a:ext>
            </a:extLst>
          </p:cNvPr>
          <p:cNvSpPr txBox="1"/>
          <p:nvPr/>
        </p:nvSpPr>
        <p:spPr>
          <a:xfrm>
            <a:off x="3482026" y="5436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53A8F-5BC9-ECE1-205C-37B34817221E}"/>
              </a:ext>
            </a:extLst>
          </p:cNvPr>
          <p:cNvSpPr txBox="1"/>
          <p:nvPr/>
        </p:nvSpPr>
        <p:spPr>
          <a:xfrm>
            <a:off x="3453688" y="6015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91A40-D410-6371-C98B-69420EA7F5B7}"/>
              </a:ext>
            </a:extLst>
          </p:cNvPr>
          <p:cNvSpPr/>
          <p:nvPr/>
        </p:nvSpPr>
        <p:spPr>
          <a:xfrm>
            <a:off x="6209939" y="4593678"/>
            <a:ext cx="1129085" cy="1572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B6F73-DCD9-1FC9-2E07-7C1C83472B60}"/>
              </a:ext>
            </a:extLst>
          </p:cNvPr>
          <p:cNvSpPr txBox="1"/>
          <p:nvPr/>
        </p:nvSpPr>
        <p:spPr>
          <a:xfrm>
            <a:off x="6577291" y="4619418"/>
            <a:ext cx="4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JK</a:t>
            </a:r>
            <a:endParaRPr lang="en-SG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6DEC11-525C-ADF7-5F29-F2459E5ECA7E}"/>
              </a:ext>
            </a:extLst>
          </p:cNvPr>
          <p:cNvSpPr txBox="1"/>
          <p:nvPr/>
        </p:nvSpPr>
        <p:spPr>
          <a:xfrm>
            <a:off x="6227311" y="4202266"/>
            <a:ext cx="1000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FLIP FLOP 1</a:t>
            </a:r>
          </a:p>
          <a:p>
            <a:r>
              <a:rPr lang="en-US" sz="1100" b="1" dirty="0"/>
              <a:t>M1.0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C3CF4E-C964-6B89-526D-A79338881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6" y="4563883"/>
            <a:ext cx="409524" cy="323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BABC97-3D00-E7DF-8B16-53E8346EB611}"/>
              </a:ext>
            </a:extLst>
          </p:cNvPr>
          <p:cNvSpPr txBox="1"/>
          <p:nvPr/>
        </p:nvSpPr>
        <p:spPr>
          <a:xfrm>
            <a:off x="3495515" y="432201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36152D-9558-FBA8-AA8F-05185E41A7A3}"/>
              </a:ext>
            </a:extLst>
          </p:cNvPr>
          <p:cNvCxnSpPr>
            <a:cxnSpLocks/>
          </p:cNvCxnSpPr>
          <p:nvPr/>
        </p:nvCxnSpPr>
        <p:spPr>
          <a:xfrm>
            <a:off x="3922934" y="4720531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E9C47-24FA-6E54-A172-61389FA349D3}"/>
              </a:ext>
            </a:extLst>
          </p:cNvPr>
          <p:cNvSpPr txBox="1"/>
          <p:nvPr/>
        </p:nvSpPr>
        <p:spPr>
          <a:xfrm>
            <a:off x="6227311" y="4626083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</a:t>
            </a:r>
            <a:endParaRPr lang="en-SG" sz="11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C0EBD7-E308-E901-4A5C-527D94067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41" y="5107322"/>
            <a:ext cx="409524" cy="3238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A4FA42-1A34-3096-F972-183937B5D4C4}"/>
              </a:ext>
            </a:extLst>
          </p:cNvPr>
          <p:cNvSpPr txBox="1"/>
          <p:nvPr/>
        </p:nvSpPr>
        <p:spPr>
          <a:xfrm>
            <a:off x="3511940" y="489977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D88B63-4A74-9264-0972-DB355A410CE9}"/>
              </a:ext>
            </a:extLst>
          </p:cNvPr>
          <p:cNvCxnSpPr>
            <a:cxnSpLocks/>
          </p:cNvCxnSpPr>
          <p:nvPr/>
        </p:nvCxnSpPr>
        <p:spPr>
          <a:xfrm>
            <a:off x="3916592" y="5261936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35AFAA-20E6-BA83-0D29-7DB94638CE35}"/>
              </a:ext>
            </a:extLst>
          </p:cNvPr>
          <p:cNvSpPr txBox="1"/>
          <p:nvPr/>
        </p:nvSpPr>
        <p:spPr>
          <a:xfrm>
            <a:off x="6227311" y="5125839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</a:t>
            </a:r>
            <a:endParaRPr lang="en-SG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CF077-EDE0-51B8-4496-845BFC02A94C}"/>
              </a:ext>
            </a:extLst>
          </p:cNvPr>
          <p:cNvSpPr txBox="1"/>
          <p:nvPr/>
        </p:nvSpPr>
        <p:spPr>
          <a:xfrm>
            <a:off x="6209939" y="5750985"/>
            <a:ext cx="46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CLK</a:t>
            </a:r>
            <a:endParaRPr lang="en-SG" sz="11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E7EE1-79D5-5EBB-4474-FB51163863AE}"/>
              </a:ext>
            </a:extLst>
          </p:cNvPr>
          <p:cNvSpPr/>
          <p:nvPr/>
        </p:nvSpPr>
        <p:spPr>
          <a:xfrm>
            <a:off x="4614520" y="5697179"/>
            <a:ext cx="840547" cy="871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465FE-E824-5756-40F1-6A04FD780097}"/>
              </a:ext>
            </a:extLst>
          </p:cNvPr>
          <p:cNvSpPr txBox="1"/>
          <p:nvPr/>
        </p:nvSpPr>
        <p:spPr>
          <a:xfrm>
            <a:off x="4788036" y="569309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TON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0ABF61-B2B1-02CF-D36A-11619FC9EB63}"/>
              </a:ext>
            </a:extLst>
          </p:cNvPr>
          <p:cNvSpPr txBox="1"/>
          <p:nvPr/>
        </p:nvSpPr>
        <p:spPr>
          <a:xfrm>
            <a:off x="4546867" y="5410556"/>
            <a:ext cx="100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Timer</a:t>
            </a:r>
            <a:endParaRPr lang="en-SG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9B705-8774-DE56-C431-D6E0BC7836CC}"/>
              </a:ext>
            </a:extLst>
          </p:cNvPr>
          <p:cNvSpPr txBox="1"/>
          <p:nvPr/>
        </p:nvSpPr>
        <p:spPr>
          <a:xfrm>
            <a:off x="4721808" y="5985539"/>
            <a:ext cx="64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(1sec)</a:t>
            </a:r>
            <a:endParaRPr lang="en-SG" sz="11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8D9933-9E4A-A082-3A9F-3FF5B551D98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455067" y="5863980"/>
            <a:ext cx="754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FB6842-B327-28F0-0989-9D64ADC6748C}"/>
              </a:ext>
            </a:extLst>
          </p:cNvPr>
          <p:cNvSpPr txBox="1"/>
          <p:nvPr/>
        </p:nvSpPr>
        <p:spPr>
          <a:xfrm>
            <a:off x="7080679" y="4617178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</a:t>
            </a:r>
            <a:endParaRPr lang="en-SG" sz="1100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FE8C3-30AD-8D2D-2D1E-9EF73D2AE7FC}"/>
              </a:ext>
            </a:extLst>
          </p:cNvPr>
          <p:cNvCxnSpPr>
            <a:cxnSpLocks/>
          </p:cNvCxnSpPr>
          <p:nvPr/>
        </p:nvCxnSpPr>
        <p:spPr>
          <a:xfrm>
            <a:off x="7339024" y="4749904"/>
            <a:ext cx="154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98DA9A3-81FA-9889-A118-F62C0D2A4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43" y="4585459"/>
            <a:ext cx="438095" cy="3428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6A841-C2D6-8136-3379-526D8EB3BB21}"/>
              </a:ext>
            </a:extLst>
          </p:cNvPr>
          <p:cNvSpPr txBox="1"/>
          <p:nvPr/>
        </p:nvSpPr>
        <p:spPr>
          <a:xfrm>
            <a:off x="8931897" y="43894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1219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116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2024-07-18T15:33:00Z</dcterms:created>
  <dcterms:modified xsi:type="dcterms:W3CDTF">2024-07-19T15:24:24Z</dcterms:modified>
</cp:coreProperties>
</file>