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92" r:id="rId6"/>
    <p:sldId id="295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E68C-EA5B-4EF9-A820-8F11FFDB3AFD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8DC6-8DD5-4DF0-A70A-85C4CFE05B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5/7/2025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A9595C3-4862-7AA0-5B84-F9307B757FE4}"/>
              </a:ext>
            </a:extLst>
          </p:cNvPr>
          <p:cNvSpPr/>
          <p:nvPr/>
        </p:nvSpPr>
        <p:spPr>
          <a:xfrm>
            <a:off x="5993643" y="4137886"/>
            <a:ext cx="1773168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39" y="105077"/>
            <a:ext cx="332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631962" y="3564445"/>
            <a:ext cx="827573" cy="511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3662116" y="3677498"/>
            <a:ext cx="607821" cy="528228"/>
          </a:xfrm>
          <a:prstGeom prst="bentConnector3">
            <a:avLst>
              <a:gd name="adj1" fmla="val -1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1772858" y="3758924"/>
            <a:ext cx="0" cy="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1912639" y="4015064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10.0.10.12X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1522380" y="572874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332769" y="3732846"/>
            <a:ext cx="13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PLC coils state (output to 3</a:t>
            </a:r>
            <a:r>
              <a:rPr lang="en-US" sz="900" baseline="30000" dirty="0"/>
              <a:t>rd</a:t>
            </a:r>
            <a:r>
              <a:rPr lang="en-US" sz="900" dirty="0"/>
              <a:t> track power switch) </a:t>
            </a:r>
            <a:endParaRPr lang="en-SG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835284" y="113722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HQ Trains Monitor HMI(s)</a:t>
            </a:r>
            <a:endParaRPr lang="en-SG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439306" y="3559072"/>
            <a:ext cx="12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front radar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3156810" y="3762469"/>
            <a:ext cx="13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 PLC coils ( output to moto and brake)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472677" y="5986692"/>
            <a:ext cx="7719053" cy="16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7" y="435874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8191730" y="4665578"/>
            <a:ext cx="0" cy="1316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8299916" y="3115588"/>
            <a:ext cx="0" cy="124961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7192099" y="3337460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5827685" y="5737975"/>
            <a:ext cx="269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Modbus 192.168.100.0/24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1518268" y="5658969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6226740" y="5538142"/>
            <a:ext cx="1280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RTU Memory data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60" y="225903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317" y="1076010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962535" y="794644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956442" y="1821593"/>
            <a:ext cx="81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779157" y="1191053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713927" y="2412329"/>
            <a:ext cx="325505" cy="132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467264" y="2407933"/>
            <a:ext cx="305870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A821-8EED-2048-FA74-0B7166D1E16C}"/>
              </a:ext>
            </a:extLst>
          </p:cNvPr>
          <p:cNvSpPr/>
          <p:nvPr/>
        </p:nvSpPr>
        <p:spPr>
          <a:xfrm>
            <a:off x="338341" y="4251895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35C5-CDE7-CD47-0B14-EBFF11BC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7" y="4832165"/>
            <a:ext cx="818082" cy="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BD026-5D93-43F5-B096-DB85262B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48" y="4824134"/>
            <a:ext cx="818082" cy="468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D068DE-A2F1-415F-33E5-9F6A58B06C02}"/>
              </a:ext>
            </a:extLst>
          </p:cNvPr>
          <p:cNvSpPr txBox="1"/>
          <p:nvPr/>
        </p:nvSpPr>
        <p:spPr>
          <a:xfrm>
            <a:off x="350044" y="4251894"/>
            <a:ext cx="247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3</a:t>
            </a:r>
            <a:r>
              <a:rPr lang="en-US" sz="1100" b="1" baseline="30000" dirty="0">
                <a:solidFill>
                  <a:srgbClr val="002060"/>
                </a:solidFill>
              </a:rPr>
              <a:t>rd</a:t>
            </a:r>
            <a:r>
              <a:rPr lang="en-US" sz="1100" b="1" dirty="0">
                <a:solidFill>
                  <a:srgbClr val="002060"/>
                </a:solidFill>
              </a:rPr>
              <a:t> tack power switches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2E2E5-E160-08EC-F7D4-79153F841DBC}"/>
              </a:ext>
            </a:extLst>
          </p:cNvPr>
          <p:cNvSpPr txBox="1"/>
          <p:nvPr/>
        </p:nvSpPr>
        <p:spPr>
          <a:xfrm>
            <a:off x="496324" y="4590607"/>
            <a:ext cx="79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0A207-F2AF-232A-21F2-9255D79A167E}"/>
              </a:ext>
            </a:extLst>
          </p:cNvPr>
          <p:cNvSpPr txBox="1"/>
          <p:nvPr/>
        </p:nvSpPr>
        <p:spPr>
          <a:xfrm>
            <a:off x="1745356" y="4604887"/>
            <a:ext cx="70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4FF62-E8B9-F3FA-5059-3472408EAAA8}"/>
              </a:ext>
            </a:extLst>
          </p:cNvPr>
          <p:cNvSpPr txBox="1"/>
          <p:nvPr/>
        </p:nvSpPr>
        <p:spPr>
          <a:xfrm>
            <a:off x="1722654" y="5235034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293B0-C15C-A214-AE80-3F0609AE5C88}"/>
              </a:ext>
            </a:extLst>
          </p:cNvPr>
          <p:cNvSpPr txBox="1"/>
          <p:nvPr/>
        </p:nvSpPr>
        <p:spPr>
          <a:xfrm>
            <a:off x="383255" y="5263890"/>
            <a:ext cx="1202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46" name="Picture 8" descr="Router | Cisco Network Topology Icons 3015">
            <a:extLst>
              <a:ext uri="{FF2B5EF4-FFF2-40B4-BE49-F238E27FC236}">
                <a16:creationId xmlns:a16="http://schemas.microsoft.com/office/drawing/2014/main" id="{3C38B589-1397-2602-DA9D-0162CAAC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4084313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B8305B-0FF6-955C-549F-C5C51A63AD40}"/>
              </a:ext>
            </a:extLst>
          </p:cNvPr>
          <p:cNvCxnSpPr>
            <a:cxnSpLocks/>
          </p:cNvCxnSpPr>
          <p:nvPr/>
        </p:nvCxnSpPr>
        <p:spPr>
          <a:xfrm>
            <a:off x="1306059" y="5081267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636DD-FF89-ADCA-F226-B398487703A1}"/>
              </a:ext>
            </a:extLst>
          </p:cNvPr>
          <p:cNvSpPr/>
          <p:nvPr/>
        </p:nvSpPr>
        <p:spPr>
          <a:xfrm>
            <a:off x="3147392" y="4185088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6FB1E0-90EE-7398-EEEA-AA91DCC5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28" y="4765358"/>
            <a:ext cx="818082" cy="4689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A33BF2-3CA1-FC84-557A-BCDDF4CE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99" y="4757327"/>
            <a:ext cx="818082" cy="468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08880D-9F1A-B4AA-25F5-A9ED87DBD461}"/>
              </a:ext>
            </a:extLst>
          </p:cNvPr>
          <p:cNvSpPr txBox="1"/>
          <p:nvPr/>
        </p:nvSpPr>
        <p:spPr>
          <a:xfrm>
            <a:off x="3168649" y="4233335"/>
            <a:ext cx="243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operation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5665C-2D76-A464-ED39-F720F96803E4}"/>
              </a:ext>
            </a:extLst>
          </p:cNvPr>
          <p:cNvSpPr txBox="1"/>
          <p:nvPr/>
        </p:nvSpPr>
        <p:spPr>
          <a:xfrm>
            <a:off x="3305375" y="4523800"/>
            <a:ext cx="81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A9F96F-1BC5-D4B2-4F3A-F55F74BF4E56}"/>
              </a:ext>
            </a:extLst>
          </p:cNvPr>
          <p:cNvSpPr txBox="1"/>
          <p:nvPr/>
        </p:nvSpPr>
        <p:spPr>
          <a:xfrm>
            <a:off x="4554383" y="4530728"/>
            <a:ext cx="7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DE159A-7BE5-4199-3F3E-6130EE6FEEAF}"/>
              </a:ext>
            </a:extLst>
          </p:cNvPr>
          <p:cNvSpPr txBox="1"/>
          <p:nvPr/>
        </p:nvSpPr>
        <p:spPr>
          <a:xfrm>
            <a:off x="4531705" y="5168227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2/4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2EF91-48B5-41EC-BD78-898AA89B10B1}"/>
              </a:ext>
            </a:extLst>
          </p:cNvPr>
          <p:cNvSpPr txBox="1"/>
          <p:nvPr/>
        </p:nvSpPr>
        <p:spPr>
          <a:xfrm>
            <a:off x="3192306" y="5197083"/>
            <a:ext cx="1239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8/16</a:t>
            </a:r>
            <a:endParaRPr lang="en-SG" sz="1100" b="1" dirty="0"/>
          </a:p>
        </p:txBody>
      </p:sp>
      <p:pic>
        <p:nvPicPr>
          <p:cNvPr id="75" name="Picture 8" descr="Router | Cisco Network Topology Icons 3015">
            <a:extLst>
              <a:ext uri="{FF2B5EF4-FFF2-40B4-BE49-F238E27FC236}">
                <a16:creationId xmlns:a16="http://schemas.microsoft.com/office/drawing/2014/main" id="{9CE4912C-A5A4-5BA6-CA25-835643C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6" y="4076074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1A5B5D-CB70-BC1C-B1F2-FEF1836031CB}"/>
              </a:ext>
            </a:extLst>
          </p:cNvPr>
          <p:cNvCxnSpPr>
            <a:cxnSpLocks/>
          </p:cNvCxnSpPr>
          <p:nvPr/>
        </p:nvCxnSpPr>
        <p:spPr>
          <a:xfrm>
            <a:off x="4115110" y="5014460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01CC12-94EE-35CD-C323-A25817A5DCA3}"/>
              </a:ext>
            </a:extLst>
          </p:cNvPr>
          <p:cNvSpPr txBox="1"/>
          <p:nvPr/>
        </p:nvSpPr>
        <p:spPr>
          <a:xfrm>
            <a:off x="4580436" y="3909812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10.0.10.13X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AADB3A9-70A2-5F72-9AF4-1D90AC257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17" y="4646787"/>
            <a:ext cx="1338285" cy="73127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46C77B-FE79-D549-4902-19B699ADECF0}"/>
              </a:ext>
            </a:extLst>
          </p:cNvPr>
          <p:cNvSpPr txBox="1"/>
          <p:nvPr/>
        </p:nvSpPr>
        <p:spPr>
          <a:xfrm>
            <a:off x="6378015" y="4439446"/>
            <a:ext cx="119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RTU 00 - 09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A16EDB-7B6B-0928-572A-DEF59BBBE90A}"/>
              </a:ext>
            </a:extLst>
          </p:cNvPr>
          <p:cNvSpPr txBox="1"/>
          <p:nvPr/>
        </p:nvSpPr>
        <p:spPr>
          <a:xfrm>
            <a:off x="5963931" y="4234397"/>
            <a:ext cx="163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RTU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111" name="Picture 8" descr="Router | Cisco Network Topology Icons 3015">
            <a:extLst>
              <a:ext uri="{FF2B5EF4-FFF2-40B4-BE49-F238E27FC236}">
                <a16:creationId xmlns:a16="http://schemas.microsoft.com/office/drawing/2014/main" id="{243991F1-37FF-5E62-C462-5CF3E44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4" y="3991000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D62EBB-B0DE-FB1B-3D06-6B529FE70CCB}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>
            <a:off x="4615693" y="1733229"/>
            <a:ext cx="618573" cy="3896968"/>
          </a:xfrm>
          <a:prstGeom prst="bentConnector3">
            <a:avLst>
              <a:gd name="adj1" fmla="val 17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306059" y="3333104"/>
            <a:ext cx="2324999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F5DB2D-9E80-68B7-C8DC-DA13BF7AFC5E}"/>
              </a:ext>
            </a:extLst>
          </p:cNvPr>
          <p:cNvSpPr txBox="1"/>
          <p:nvPr/>
        </p:nvSpPr>
        <p:spPr>
          <a:xfrm>
            <a:off x="5656206" y="3505008"/>
            <a:ext cx="1397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 RTU input ( trains throttle, brake, voltage, current ,speed sensors) </a:t>
            </a:r>
            <a:endParaRPr lang="en-SG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27F744-19F4-3CA4-139A-07B5EC5305E8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>
            <a:off x="5364181" y="4991778"/>
            <a:ext cx="9675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F242A-1A88-4AA5-0B94-A1608C3DDF9F}"/>
              </a:ext>
            </a:extLst>
          </p:cNvPr>
          <p:cNvSpPr txBox="1"/>
          <p:nvPr/>
        </p:nvSpPr>
        <p:spPr>
          <a:xfrm>
            <a:off x="5505748" y="4469709"/>
            <a:ext cx="901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Serial Comm link between PLC and RTU</a:t>
            </a:r>
            <a:endParaRPr lang="en-SG" sz="900" b="1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216130-BD2E-923B-3220-FB8E57C6B8DA}"/>
              </a:ext>
            </a:extLst>
          </p:cNvPr>
          <p:cNvCxnSpPr>
            <a:cxnSpLocks/>
          </p:cNvCxnSpPr>
          <p:nvPr/>
        </p:nvCxnSpPr>
        <p:spPr>
          <a:xfrm>
            <a:off x="496324" y="6220068"/>
            <a:ext cx="111051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2FCF1-5A71-6833-01B8-05DD339D4036}"/>
              </a:ext>
            </a:extLst>
          </p:cNvPr>
          <p:cNvCxnSpPr>
            <a:cxnSpLocks/>
          </p:cNvCxnSpPr>
          <p:nvPr/>
        </p:nvCxnSpPr>
        <p:spPr>
          <a:xfrm>
            <a:off x="3758548" y="5599114"/>
            <a:ext cx="0" cy="63189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758140E-B240-9A7D-5CB6-3AFD49BAE92C}"/>
              </a:ext>
            </a:extLst>
          </p:cNvPr>
          <p:cNvSpPr txBox="1"/>
          <p:nvPr/>
        </p:nvSpPr>
        <p:spPr>
          <a:xfrm>
            <a:off x="3790668" y="5604399"/>
            <a:ext cx="149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1CB94-B91B-3BDF-CB00-C82B7F7E8EEB}"/>
              </a:ext>
            </a:extLst>
          </p:cNvPr>
          <p:cNvCxnSpPr>
            <a:cxnSpLocks/>
          </p:cNvCxnSpPr>
          <p:nvPr/>
        </p:nvCxnSpPr>
        <p:spPr>
          <a:xfrm>
            <a:off x="474808" y="6485008"/>
            <a:ext cx="8007657" cy="137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6061D1-F73B-BD3D-E801-0F2560F961F2}"/>
              </a:ext>
            </a:extLst>
          </p:cNvPr>
          <p:cNvCxnSpPr>
            <a:cxnSpLocks/>
          </p:cNvCxnSpPr>
          <p:nvPr/>
        </p:nvCxnSpPr>
        <p:spPr>
          <a:xfrm>
            <a:off x="6239466" y="5567062"/>
            <a:ext cx="0" cy="93946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5BE1E9F-B388-F275-247E-6EF43C06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98" y="466753"/>
            <a:ext cx="4903967" cy="2639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85D8D7-6E1B-8966-660E-B5F2274D8A06}"/>
              </a:ext>
            </a:extLst>
          </p:cNvPr>
          <p:cNvCxnSpPr>
            <a:cxnSpLocks/>
          </p:cNvCxnSpPr>
          <p:nvPr/>
        </p:nvCxnSpPr>
        <p:spPr>
          <a:xfrm flipH="1">
            <a:off x="8382097" y="4646787"/>
            <a:ext cx="0" cy="185973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86051B3-CB96-DA01-A111-7E8CDC91A5D4}"/>
              </a:ext>
            </a:extLst>
          </p:cNvPr>
          <p:cNvCxnSpPr>
            <a:cxnSpLocks/>
          </p:cNvCxnSpPr>
          <p:nvPr/>
        </p:nvCxnSpPr>
        <p:spPr>
          <a:xfrm>
            <a:off x="9468080" y="5981686"/>
            <a:ext cx="0" cy="2383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081FFD-ADD2-0E61-EFA8-B58A59FE866F}"/>
              </a:ext>
            </a:extLst>
          </p:cNvPr>
          <p:cNvCxnSpPr>
            <a:cxnSpLocks/>
          </p:cNvCxnSpPr>
          <p:nvPr/>
        </p:nvCxnSpPr>
        <p:spPr>
          <a:xfrm>
            <a:off x="9746974" y="5966274"/>
            <a:ext cx="0" cy="73574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778ACC-2317-4DAA-E765-6570913C8884}"/>
              </a:ext>
            </a:extLst>
          </p:cNvPr>
          <p:cNvSpPr txBox="1"/>
          <p:nvPr/>
        </p:nvSpPr>
        <p:spPr>
          <a:xfrm>
            <a:off x="8620089" y="3104818"/>
            <a:ext cx="31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driver consoles </a:t>
            </a:r>
            <a:endParaRPr lang="en-SG" sz="1400" b="1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A1911A7-74BB-160C-9B3E-48ED2C80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67" y="4822050"/>
            <a:ext cx="309914" cy="32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FD05D8C8-E915-6C97-3241-22A843A34788}"/>
              </a:ext>
            </a:extLst>
          </p:cNvPr>
          <p:cNvSpPr/>
          <p:nvPr/>
        </p:nvSpPr>
        <p:spPr>
          <a:xfrm rot="16200000" flipV="1">
            <a:off x="10131868" y="5626682"/>
            <a:ext cx="190459" cy="166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824A3-2907-95F3-8FB1-8059745D1B00}"/>
              </a:ext>
            </a:extLst>
          </p:cNvPr>
          <p:cNvSpPr txBox="1"/>
          <p:nvPr/>
        </p:nvSpPr>
        <p:spPr>
          <a:xfrm>
            <a:off x="10989003" y="4400256"/>
            <a:ext cx="76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drivers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5D82B-E8CF-AE44-6C8F-17A829E0AEDD}"/>
              </a:ext>
            </a:extLst>
          </p:cNvPr>
          <p:cNvSpPr txBox="1"/>
          <p:nvPr/>
        </p:nvSpPr>
        <p:spPr>
          <a:xfrm>
            <a:off x="412628" y="5966274"/>
            <a:ext cx="267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Trains Modbus 192.168.101.0/24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73BFD7C-1AF8-829A-3908-7C4AEC8426D5}"/>
              </a:ext>
            </a:extLst>
          </p:cNvPr>
          <p:cNvSpPr txBox="1"/>
          <p:nvPr/>
        </p:nvSpPr>
        <p:spPr>
          <a:xfrm>
            <a:off x="436035" y="6241753"/>
            <a:ext cx="2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S7Comm bus 192.168.102.0/24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521E7-5919-6BBB-D225-3194697053FE}"/>
              </a:ext>
            </a:extLst>
          </p:cNvPr>
          <p:cNvSpPr/>
          <p:nvPr/>
        </p:nvSpPr>
        <p:spPr>
          <a:xfrm>
            <a:off x="2858395" y="38166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0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4FAFA-C817-3513-6022-582706CB1588}"/>
              </a:ext>
            </a:extLst>
          </p:cNvPr>
          <p:cNvSpPr/>
          <p:nvPr/>
        </p:nvSpPr>
        <p:spPr>
          <a:xfrm>
            <a:off x="1278857" y="253417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9B554-EE27-2246-59FD-7C6B178E9B11}"/>
              </a:ext>
            </a:extLst>
          </p:cNvPr>
          <p:cNvSpPr/>
          <p:nvPr/>
        </p:nvSpPr>
        <p:spPr>
          <a:xfrm>
            <a:off x="2445902" y="44448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BA3C-439B-3C7C-46A9-CF56460D6475}"/>
              </a:ext>
            </a:extLst>
          </p:cNvPr>
          <p:cNvSpPr/>
          <p:nvPr/>
        </p:nvSpPr>
        <p:spPr>
          <a:xfrm>
            <a:off x="3791588" y="149281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64924-CA69-4B02-8078-E272C41E18D7}"/>
              </a:ext>
            </a:extLst>
          </p:cNvPr>
          <p:cNvSpPr/>
          <p:nvPr/>
        </p:nvSpPr>
        <p:spPr>
          <a:xfrm>
            <a:off x="3768304" y="118761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5E3AA-C988-BBCD-59F7-1EE1D2A56489}"/>
              </a:ext>
            </a:extLst>
          </p:cNvPr>
          <p:cNvSpPr/>
          <p:nvPr/>
        </p:nvSpPr>
        <p:spPr>
          <a:xfrm>
            <a:off x="4012421" y="132591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5DE2-E2FC-979C-FC15-232D49D9D293}"/>
              </a:ext>
            </a:extLst>
          </p:cNvPr>
          <p:cNvSpPr/>
          <p:nvPr/>
        </p:nvSpPr>
        <p:spPr>
          <a:xfrm>
            <a:off x="5278187" y="431952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3855B-9095-5469-E092-EA49555EC9EF}"/>
              </a:ext>
            </a:extLst>
          </p:cNvPr>
          <p:cNvSpPr/>
          <p:nvPr/>
        </p:nvSpPr>
        <p:spPr>
          <a:xfrm>
            <a:off x="7476553" y="42726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EE594-72AF-2A22-6F1C-E697F7D5A8FD}"/>
              </a:ext>
            </a:extLst>
          </p:cNvPr>
          <p:cNvSpPr/>
          <p:nvPr/>
        </p:nvSpPr>
        <p:spPr>
          <a:xfrm>
            <a:off x="11411007" y="25445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22" name="Picture 21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69ED0CC6-D98C-6DFD-4ACF-DF0130DC3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" y="425717"/>
            <a:ext cx="5393811" cy="2899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5F9E1-A913-DC15-0490-A26EC7314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7" y="3391536"/>
            <a:ext cx="2054266" cy="255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1577D-07B7-6876-A089-70D6FD8473B0}"/>
              </a:ext>
            </a:extLst>
          </p:cNvPr>
          <p:cNvCxnSpPr>
            <a:cxnSpLocks/>
          </p:cNvCxnSpPr>
          <p:nvPr/>
        </p:nvCxnSpPr>
        <p:spPr>
          <a:xfrm>
            <a:off x="457551" y="6719195"/>
            <a:ext cx="111654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0416F-4683-9DF4-D6ED-BEB53EE171A3}"/>
              </a:ext>
            </a:extLst>
          </p:cNvPr>
          <p:cNvCxnSpPr>
            <a:cxnSpLocks/>
          </p:cNvCxnSpPr>
          <p:nvPr/>
        </p:nvCxnSpPr>
        <p:spPr>
          <a:xfrm>
            <a:off x="7476947" y="5559329"/>
            <a:ext cx="0" cy="114268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EC6B8A-A3D9-D55D-7AB0-EF6FE8E0BDEE}"/>
              </a:ext>
            </a:extLst>
          </p:cNvPr>
          <p:cNvSpPr txBox="1"/>
          <p:nvPr/>
        </p:nvSpPr>
        <p:spPr>
          <a:xfrm>
            <a:off x="10025868" y="6275691"/>
            <a:ext cx="16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Train S7Comm bus 192.168.101.0/24 </a:t>
            </a:r>
          </a:p>
        </p:txBody>
      </p:sp>
    </p:spTree>
    <p:extLst>
      <p:ext uri="{BB962C8B-B14F-4D97-AF65-F5344CB8AC3E}">
        <p14:creationId xmlns:p14="http://schemas.microsoft.com/office/powerpoint/2010/main" val="23617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A621FD9-9389-06C9-8A2F-C8D0F6DA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9DCCF56-B71C-1AFE-6866-8391AC38EAEF}"/>
              </a:ext>
            </a:extLst>
          </p:cNvPr>
          <p:cNvSpPr/>
          <p:nvPr/>
        </p:nvSpPr>
        <p:spPr>
          <a:xfrm rot="16200000">
            <a:off x="4507060" y="1025241"/>
            <a:ext cx="847725" cy="1016544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BEF8EA-CEEB-4F22-42CE-0625F62D5A0D}"/>
              </a:ext>
            </a:extLst>
          </p:cNvPr>
          <p:cNvCxnSpPr>
            <a:cxnSpLocks/>
          </p:cNvCxnSpPr>
          <p:nvPr/>
        </p:nvCxnSpPr>
        <p:spPr>
          <a:xfrm flipH="1">
            <a:off x="5516475" y="1063157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16B3C6-5957-4860-FA3C-DE3DD68FC4FA}"/>
              </a:ext>
            </a:extLst>
          </p:cNvPr>
          <p:cNvSpPr txBox="1"/>
          <p:nvPr/>
        </p:nvSpPr>
        <p:spPr>
          <a:xfrm>
            <a:off x="6148399" y="723622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radar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6257-487E-F2D2-D54D-C60B05AC763A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1A80AF-14C5-23A7-38B3-4294F1100446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D75F6-D57A-BE23-171C-43FA9D9B0460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245965-D600-1168-5884-7B631F95A2C6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B8603-5CA7-C7C0-50E9-26A46D21E514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39A4C-5985-A0FA-3923-26D1D90477AF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8A6CA-EF3F-85B2-376D-59CB3FE67AED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F675FE-FF92-791C-40C5-EDC1E42C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73D253-2888-1502-6BBF-667ADE4D5ED5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485A666-13C7-34F7-250C-910B6EA3B28F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F9F4C-5143-E533-50E1-808FA24534DE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51848-29E4-828E-E830-44D344F24A83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FF459A-EBB9-3097-6A23-CD8CE4B31CD6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9F177E-3618-8CF3-BC7D-B83D45862ED9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F1290-05C5-2EDA-C9AB-D158161423D7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C272F40-7EC9-B992-5CE0-30B40B54B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C1E14-0BD0-C4D9-E98E-FA35F31BB969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5B95FC-1DB2-CA2A-D4EA-CF4B792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A8BEDA-1A4B-D616-B952-764BDEB113B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32DF8D-C684-B687-0551-FD73565EBFE3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B69DA1-AB40-EBCA-AA37-5E8CAE0A52D3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1B702E-1BF6-E813-8345-6E8717EABEA8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C2C0F-A033-F323-4C34-14F42984FCC6}"/>
              </a:ext>
            </a:extLst>
          </p:cNvPr>
          <p:cNvSpPr txBox="1"/>
          <p:nvPr/>
        </p:nvSpPr>
        <p:spPr>
          <a:xfrm>
            <a:off x="5253814" y="3467834"/>
            <a:ext cx="9759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C0086-159B-1B39-AAB7-B58CBB063488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CAB5C-1414-18DE-AE6F-D520515593F2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brake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96413-BFCE-38A4-9766-5D784C275261}"/>
              </a:ext>
            </a:extLst>
          </p:cNvPr>
          <p:cNvSpPr txBox="1"/>
          <p:nvPr/>
        </p:nvSpPr>
        <p:spPr>
          <a:xfrm>
            <a:off x="6358279" y="1162848"/>
            <a:ext cx="2293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E04294-FD97-F76E-F95E-9E790B0B2BE1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02B978-8B12-5686-B3C5-8045FA700392}"/>
              </a:ext>
            </a:extLst>
          </p:cNvPr>
          <p:cNvSpPr txBox="1"/>
          <p:nvPr/>
        </p:nvSpPr>
        <p:spPr>
          <a:xfrm>
            <a:off x="4702114" y="4614185"/>
            <a:ext cx="1872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command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0A55E17-5A91-CC7E-9081-92D442E3E2A8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B1F88A-0BD8-9118-94C4-2F9C858CCF90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1C794-D4F5-6867-39E3-201CC0C1ED55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" name="Picture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C5C00A-B5FF-E8BF-A8D4-F3F94548C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71" y="1555746"/>
            <a:ext cx="2475185" cy="30764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C2DD53-7D15-211C-E49F-F439ACA92C68}"/>
              </a:ext>
            </a:extLst>
          </p:cNvPr>
          <p:cNvCxnSpPr>
            <a:cxnSpLocks/>
          </p:cNvCxnSpPr>
          <p:nvPr/>
        </p:nvCxnSpPr>
        <p:spPr>
          <a:xfrm flipH="1">
            <a:off x="3533452" y="4046282"/>
            <a:ext cx="154062" cy="816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26E2E6E9-7EA0-E97B-F6E0-2B53C75B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93" y="518055"/>
            <a:ext cx="10346499" cy="556124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E1C764-E555-2405-9EBE-FC095F519742}"/>
              </a:ext>
            </a:extLst>
          </p:cNvPr>
          <p:cNvSpPr/>
          <p:nvPr/>
        </p:nvSpPr>
        <p:spPr>
          <a:xfrm>
            <a:off x="978945" y="518055"/>
            <a:ext cx="10972800" cy="5710623"/>
          </a:xfrm>
          <a:custGeom>
            <a:avLst/>
            <a:gdLst>
              <a:gd name="connsiteX0" fmla="*/ 365759 w 10972800"/>
              <a:gd name="connsiteY0" fmla="*/ 460891 h 5710623"/>
              <a:gd name="connsiteX1" fmla="*/ 365759 w 10972800"/>
              <a:gd name="connsiteY1" fmla="*/ 5355620 h 5710623"/>
              <a:gd name="connsiteX2" fmla="*/ 1388472 w 10972800"/>
              <a:gd name="connsiteY2" fmla="*/ 5355620 h 5710623"/>
              <a:gd name="connsiteX3" fmla="*/ 1388472 w 10972800"/>
              <a:gd name="connsiteY3" fmla="*/ 460891 h 5710623"/>
              <a:gd name="connsiteX4" fmla="*/ 0 w 10972800"/>
              <a:gd name="connsiteY4" fmla="*/ 0 h 5710623"/>
              <a:gd name="connsiteX5" fmla="*/ 10972800 w 10972800"/>
              <a:gd name="connsiteY5" fmla="*/ 0 h 5710623"/>
              <a:gd name="connsiteX6" fmla="*/ 10972800 w 10972800"/>
              <a:gd name="connsiteY6" fmla="*/ 5710623 h 5710623"/>
              <a:gd name="connsiteX7" fmla="*/ 0 w 10972800"/>
              <a:gd name="connsiteY7" fmla="*/ 5710623 h 57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710623">
                <a:moveTo>
                  <a:pt x="365759" y="460891"/>
                </a:moveTo>
                <a:lnTo>
                  <a:pt x="365759" y="5355620"/>
                </a:lnTo>
                <a:lnTo>
                  <a:pt x="1388472" y="5355620"/>
                </a:lnTo>
                <a:lnTo>
                  <a:pt x="1388472" y="460891"/>
                </a:lnTo>
                <a:close/>
                <a:moveTo>
                  <a:pt x="0" y="0"/>
                </a:moveTo>
                <a:lnTo>
                  <a:pt x="10972800" y="0"/>
                </a:lnTo>
                <a:lnTo>
                  <a:pt x="10972800" y="5710623"/>
                </a:lnTo>
                <a:lnTo>
                  <a:pt x="0" y="5710623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B6A48-E924-5586-8D05-92D3743BC112}"/>
              </a:ext>
            </a:extLst>
          </p:cNvPr>
          <p:cNvCxnSpPr/>
          <p:nvPr/>
        </p:nvCxnSpPr>
        <p:spPr>
          <a:xfrm flipH="1">
            <a:off x="2239108" y="1418492"/>
            <a:ext cx="539261" cy="12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427720-8109-F038-BA32-4ED38131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94" y="433075"/>
            <a:ext cx="4705677" cy="58488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9A7DC6-D33D-48B7-44F7-7CBFD5B72F99}"/>
              </a:ext>
            </a:extLst>
          </p:cNvPr>
          <p:cNvCxnSpPr>
            <a:cxnSpLocks/>
          </p:cNvCxnSpPr>
          <p:nvPr/>
        </p:nvCxnSpPr>
        <p:spPr>
          <a:xfrm>
            <a:off x="2785082" y="719587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F6D50-3C05-C6C6-F67C-630E5CFF1DD0}"/>
              </a:ext>
            </a:extLst>
          </p:cNvPr>
          <p:cNvSpPr txBox="1"/>
          <p:nvPr/>
        </p:nvSpPr>
        <p:spPr>
          <a:xfrm>
            <a:off x="2069708" y="588782"/>
            <a:ext cx="67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9EC13-B57C-BE9D-095A-30AFCD4FA914}"/>
              </a:ext>
            </a:extLst>
          </p:cNvPr>
          <p:cNvSpPr txBox="1"/>
          <p:nvPr/>
        </p:nvSpPr>
        <p:spPr>
          <a:xfrm>
            <a:off x="1806455" y="99557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current speed gauge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183D0-3262-5FF6-590D-B00F0776A17E}"/>
              </a:ext>
            </a:extLst>
          </p:cNvPr>
          <p:cNvCxnSpPr>
            <a:cxnSpLocks/>
          </p:cNvCxnSpPr>
          <p:nvPr/>
        </p:nvCxnSpPr>
        <p:spPr>
          <a:xfrm>
            <a:off x="2798014" y="1284172"/>
            <a:ext cx="73770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4A6FFE-B0D2-6C51-2AF6-B2298B5CE843}"/>
              </a:ext>
            </a:extLst>
          </p:cNvPr>
          <p:cNvSpPr txBox="1"/>
          <p:nvPr/>
        </p:nvSpPr>
        <p:spPr>
          <a:xfrm>
            <a:off x="1806455" y="1856154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average speed display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D91176-31AF-77EC-21DE-A1CDD27685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05445" y="2071598"/>
            <a:ext cx="880755" cy="691783"/>
          </a:xfrm>
          <a:prstGeom prst="bentConnector3">
            <a:avLst>
              <a:gd name="adj1" fmla="val 5726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41C-0939-93E6-27D0-A53458CCFAC4}"/>
              </a:ext>
            </a:extLst>
          </p:cNvPr>
          <p:cNvSpPr txBox="1"/>
          <p:nvPr/>
        </p:nvSpPr>
        <p:spPr>
          <a:xfrm>
            <a:off x="1806455" y="254793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throttle state indicator</a:t>
            </a:r>
            <a:endParaRPr lang="en-SG" sz="11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FF69DD-FAAF-A201-CF52-E46B530BD33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05445" y="2763381"/>
            <a:ext cx="672001" cy="47633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584330-169A-369D-3CE2-2DC70BD50A95}"/>
              </a:ext>
            </a:extLst>
          </p:cNvPr>
          <p:cNvSpPr txBox="1"/>
          <p:nvPr/>
        </p:nvSpPr>
        <p:spPr>
          <a:xfrm>
            <a:off x="1811761" y="3110775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throttle control slider </a:t>
            </a:r>
            <a:endParaRPr lang="en-SG" sz="11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A321E3-2267-177F-1B32-E1A2C3319F8E}"/>
              </a:ext>
            </a:extLst>
          </p:cNvPr>
          <p:cNvCxnSpPr>
            <a:cxnSpLocks/>
          </p:cNvCxnSpPr>
          <p:nvPr/>
        </p:nvCxnSpPr>
        <p:spPr>
          <a:xfrm>
            <a:off x="2967956" y="3386587"/>
            <a:ext cx="1155988" cy="36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11C74-2EA4-D6B3-CA92-27028C4D0377}"/>
              </a:ext>
            </a:extLst>
          </p:cNvPr>
          <p:cNvCxnSpPr>
            <a:cxnSpLocks/>
          </p:cNvCxnSpPr>
          <p:nvPr/>
        </p:nvCxnSpPr>
        <p:spPr>
          <a:xfrm>
            <a:off x="3001607" y="3816234"/>
            <a:ext cx="156857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FF7917-F98B-40FB-3F73-C81E4C3E56C1}"/>
              </a:ext>
            </a:extLst>
          </p:cNvPr>
          <p:cNvSpPr txBox="1"/>
          <p:nvPr/>
        </p:nvSpPr>
        <p:spPr>
          <a:xfrm>
            <a:off x="1806455" y="3621519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brake state indicator</a:t>
            </a:r>
            <a:endParaRPr lang="en-SG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AE6121-2508-5CFD-4C1D-C6A526D38C96}"/>
              </a:ext>
            </a:extLst>
          </p:cNvPr>
          <p:cNvCxnSpPr>
            <a:cxnSpLocks/>
          </p:cNvCxnSpPr>
          <p:nvPr/>
        </p:nvCxnSpPr>
        <p:spPr>
          <a:xfrm flipV="1">
            <a:off x="3056749" y="3925564"/>
            <a:ext cx="1908443" cy="388647"/>
          </a:xfrm>
          <a:prstGeom prst="bentConnector3">
            <a:avLst>
              <a:gd name="adj1" fmla="val 1007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CB0EE6-881F-447A-B452-C3C71738E51A}"/>
              </a:ext>
            </a:extLst>
          </p:cNvPr>
          <p:cNvSpPr txBox="1"/>
          <p:nvPr/>
        </p:nvSpPr>
        <p:spPr>
          <a:xfrm>
            <a:off x="1832107" y="410274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brake control slider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BADFD-9D5A-38C9-A536-7D036A22AE7A}"/>
              </a:ext>
            </a:extLst>
          </p:cNvPr>
          <p:cNvCxnSpPr>
            <a:cxnSpLocks/>
          </p:cNvCxnSpPr>
          <p:nvPr/>
        </p:nvCxnSpPr>
        <p:spPr>
          <a:xfrm>
            <a:off x="2992385" y="469417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C152D5-E119-4098-8490-998AFCEB830D}"/>
              </a:ext>
            </a:extLst>
          </p:cNvPr>
          <p:cNvSpPr txBox="1"/>
          <p:nvPr/>
        </p:nvSpPr>
        <p:spPr>
          <a:xfrm>
            <a:off x="1815022" y="4602263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PLC information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EBCC-2B6E-0180-3FFF-60EDD874F59F}"/>
              </a:ext>
            </a:extLst>
          </p:cNvPr>
          <p:cNvCxnSpPr>
            <a:cxnSpLocks/>
          </p:cNvCxnSpPr>
          <p:nvPr/>
        </p:nvCxnSpPr>
        <p:spPr>
          <a:xfrm>
            <a:off x="2967956" y="539521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EDCE79-C67E-F5E9-418D-B2D9EA66A6BC}"/>
              </a:ext>
            </a:extLst>
          </p:cNvPr>
          <p:cNvSpPr txBox="1"/>
          <p:nvPr/>
        </p:nvSpPr>
        <p:spPr>
          <a:xfrm>
            <a:off x="1825616" y="5112048"/>
            <a:ext cx="135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Input contact ID and State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316EA-CB95-ED10-B0C0-F9B98605819B}"/>
              </a:ext>
            </a:extLst>
          </p:cNvPr>
          <p:cNvCxnSpPr>
            <a:cxnSpLocks/>
          </p:cNvCxnSpPr>
          <p:nvPr/>
        </p:nvCxnSpPr>
        <p:spPr>
          <a:xfrm>
            <a:off x="2798014" y="5867659"/>
            <a:ext cx="1282126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CBC153-3FF3-15C7-E751-99A23926C6EE}"/>
              </a:ext>
            </a:extLst>
          </p:cNvPr>
          <p:cNvSpPr txBox="1"/>
          <p:nvPr/>
        </p:nvSpPr>
        <p:spPr>
          <a:xfrm>
            <a:off x="1851669" y="5672621"/>
            <a:ext cx="114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ID</a:t>
            </a:r>
            <a:endParaRPr lang="en-SG" sz="11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7ED2D-EA4C-6776-9CCD-9D56869212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4456" y="576103"/>
            <a:ext cx="2779776" cy="419473"/>
          </a:xfrm>
          <a:prstGeom prst="bentConnector3">
            <a:avLst>
              <a:gd name="adj1" fmla="val 99671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65BAA8-B823-34EE-54C3-8463D208D877}"/>
              </a:ext>
            </a:extLst>
          </p:cNvPr>
          <p:cNvSpPr txBox="1"/>
          <p:nvPr/>
        </p:nvSpPr>
        <p:spPr>
          <a:xfrm>
            <a:off x="8710388" y="457879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air brake pressure gauge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2B8B59-DFBC-9B46-C08D-F254F252015F}"/>
              </a:ext>
            </a:extLst>
          </p:cNvPr>
          <p:cNvCxnSpPr>
            <a:cxnSpLocks/>
          </p:cNvCxnSpPr>
          <p:nvPr/>
        </p:nvCxnSpPr>
        <p:spPr>
          <a:xfrm flipH="1">
            <a:off x="7626096" y="995577"/>
            <a:ext cx="108429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1F08F6-6E41-FCC5-665F-E2CD076BAF39}"/>
              </a:ext>
            </a:extLst>
          </p:cNvPr>
          <p:cNvSpPr txBox="1"/>
          <p:nvPr/>
        </p:nvSpPr>
        <p:spPr>
          <a:xfrm>
            <a:off x="8710388" y="866814"/>
            <a:ext cx="236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control enable checkbox </a:t>
            </a:r>
            <a:endParaRPr lang="en-SG" sz="11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1D3B8E-560F-5E18-631F-4FFC56C6ED92}"/>
              </a:ext>
            </a:extLst>
          </p:cNvPr>
          <p:cNvCxnSpPr>
            <a:cxnSpLocks/>
          </p:cNvCxnSpPr>
          <p:nvPr/>
        </p:nvCxnSpPr>
        <p:spPr>
          <a:xfrm flipH="1">
            <a:off x="7738076" y="1426464"/>
            <a:ext cx="9723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59EB30-2403-E1FC-486B-522861984825}"/>
              </a:ext>
            </a:extLst>
          </p:cNvPr>
          <p:cNvSpPr txBox="1"/>
          <p:nvPr/>
        </p:nvSpPr>
        <p:spPr>
          <a:xfrm>
            <a:off x="8710388" y="1269410"/>
            <a:ext cx="236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current operation state</a:t>
            </a:r>
            <a:endParaRPr lang="en-SG" sz="11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61408E-C8D0-3FCB-60A3-FCA45DBAB83C}"/>
              </a:ext>
            </a:extLst>
          </p:cNvPr>
          <p:cNvCxnSpPr>
            <a:cxnSpLocks/>
          </p:cNvCxnSpPr>
          <p:nvPr/>
        </p:nvCxnSpPr>
        <p:spPr>
          <a:xfrm flipH="1">
            <a:off x="8016172" y="1904522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CD7AF3-9257-0145-31D8-E25B30230929}"/>
              </a:ext>
            </a:extLst>
          </p:cNvPr>
          <p:cNvSpPr txBox="1"/>
          <p:nvPr/>
        </p:nvSpPr>
        <p:spPr>
          <a:xfrm>
            <a:off x="8710388" y="1743943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moving direction control </a:t>
            </a:r>
            <a:endParaRPr lang="en-SG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C6E13C-00FB-B7FE-4FCD-32E33C9A64E1}"/>
              </a:ext>
            </a:extLst>
          </p:cNvPr>
          <p:cNvCxnSpPr>
            <a:cxnSpLocks/>
          </p:cNvCxnSpPr>
          <p:nvPr/>
        </p:nvCxnSpPr>
        <p:spPr>
          <a:xfrm flipH="1">
            <a:off x="8027636" y="2151888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1ADBFF-4079-8F4F-8699-6EE6E8B1618C}"/>
              </a:ext>
            </a:extLst>
          </p:cNvPr>
          <p:cNvSpPr txBox="1"/>
          <p:nvPr/>
        </p:nvSpPr>
        <p:spPr>
          <a:xfrm>
            <a:off x="8710388" y="2025431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max speed configuration</a:t>
            </a:r>
            <a:endParaRPr lang="en-SG" sz="11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C14497-2AE0-30A7-F351-DDCD4F937374}"/>
              </a:ext>
            </a:extLst>
          </p:cNvPr>
          <p:cNvCxnSpPr>
            <a:cxnSpLocks/>
          </p:cNvCxnSpPr>
          <p:nvPr/>
        </p:nvCxnSpPr>
        <p:spPr>
          <a:xfrm flipH="1">
            <a:off x="8027636" y="2417489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BB086-9675-A76B-3C00-B4232A685685}"/>
              </a:ext>
            </a:extLst>
          </p:cNvPr>
          <p:cNvSpPr txBox="1"/>
          <p:nvPr/>
        </p:nvSpPr>
        <p:spPr>
          <a:xfrm>
            <a:off x="8710388" y="2282693"/>
            <a:ext cx="2731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waiting time configuration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81FEF1-7A17-0BC3-9EEC-67751A051D5A}"/>
              </a:ext>
            </a:extLst>
          </p:cNvPr>
          <p:cNvCxnSpPr>
            <a:cxnSpLocks/>
          </p:cNvCxnSpPr>
          <p:nvPr/>
        </p:nvCxnSpPr>
        <p:spPr>
          <a:xfrm flipH="1">
            <a:off x="8027636" y="2652185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7BE358-8919-9438-7B71-D55F573AB040}"/>
              </a:ext>
            </a:extLst>
          </p:cNvPr>
          <p:cNvSpPr txBox="1"/>
          <p:nvPr/>
        </p:nvSpPr>
        <p:spPr>
          <a:xfrm>
            <a:off x="8717383" y="2521380"/>
            <a:ext cx="2662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emergency cut off button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5C0BAAB-39EF-7C49-E24D-DEF2C007CF84}"/>
              </a:ext>
            </a:extLst>
          </p:cNvPr>
          <p:cNvCxnSpPr>
            <a:cxnSpLocks/>
          </p:cNvCxnSpPr>
          <p:nvPr/>
        </p:nvCxnSpPr>
        <p:spPr>
          <a:xfrm rot="10800000">
            <a:off x="7424931" y="2821446"/>
            <a:ext cx="1319885" cy="110557"/>
          </a:xfrm>
          <a:prstGeom prst="bentConnector3">
            <a:avLst>
              <a:gd name="adj1" fmla="val 991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A97A05-6E26-E744-7150-A6278BD0AC40}"/>
              </a:ext>
            </a:extLst>
          </p:cNvPr>
          <p:cNvSpPr txBox="1"/>
          <p:nvPr/>
        </p:nvSpPr>
        <p:spPr>
          <a:xfrm>
            <a:off x="8710388" y="2809903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turn on button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9F8E3E9-133E-BA78-1655-BFB9BFB9ADC7}"/>
              </a:ext>
            </a:extLst>
          </p:cNvPr>
          <p:cNvCxnSpPr>
            <a:cxnSpLocks/>
          </p:cNvCxnSpPr>
          <p:nvPr/>
        </p:nvCxnSpPr>
        <p:spPr>
          <a:xfrm rot="10800000">
            <a:off x="7059168" y="2821444"/>
            <a:ext cx="1685648" cy="418279"/>
          </a:xfrm>
          <a:prstGeom prst="bentConnector3">
            <a:avLst>
              <a:gd name="adj1" fmla="val 99364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E8F065-4D8B-E769-CECB-A19B77620013}"/>
              </a:ext>
            </a:extLst>
          </p:cNvPr>
          <p:cNvSpPr txBox="1"/>
          <p:nvPr/>
        </p:nvSpPr>
        <p:spPr>
          <a:xfrm>
            <a:off x="8710387" y="3068810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reset button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653E66-8D13-1F7A-0BBA-D9D465D0F8BC}"/>
              </a:ext>
            </a:extLst>
          </p:cNvPr>
          <p:cNvCxnSpPr>
            <a:cxnSpLocks/>
          </p:cNvCxnSpPr>
          <p:nvPr/>
        </p:nvCxnSpPr>
        <p:spPr>
          <a:xfrm flipH="1">
            <a:off x="7967404" y="3539039"/>
            <a:ext cx="7774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C0FC06-F2EB-7F80-C120-3EE42AA421FA}"/>
              </a:ext>
            </a:extLst>
          </p:cNvPr>
          <p:cNvSpPr txBox="1"/>
          <p:nvPr/>
        </p:nvSpPr>
        <p:spPr>
          <a:xfrm>
            <a:off x="8717383" y="3334411"/>
            <a:ext cx="1825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alert indicators display area </a:t>
            </a:r>
            <a:endParaRPr lang="en-SG" sz="1100" b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5A0D7F-3A0D-E623-591B-23924CF9AC10}"/>
              </a:ext>
            </a:extLst>
          </p:cNvPr>
          <p:cNvCxnSpPr>
            <a:cxnSpLocks/>
          </p:cNvCxnSpPr>
          <p:nvPr/>
        </p:nvCxnSpPr>
        <p:spPr>
          <a:xfrm rot="10800000">
            <a:off x="5387001" y="3682020"/>
            <a:ext cx="3330384" cy="370386"/>
          </a:xfrm>
          <a:prstGeom prst="bentConnector3">
            <a:avLst>
              <a:gd name="adj1" fmla="val 8157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DA4B0BA-0C40-E0F5-C38B-97C7BC948BB2}"/>
              </a:ext>
            </a:extLst>
          </p:cNvPr>
          <p:cNvSpPr txBox="1"/>
          <p:nvPr/>
        </p:nvSpPr>
        <p:spPr>
          <a:xfrm>
            <a:off x="8710387" y="3896281"/>
            <a:ext cx="1825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mode control slider</a:t>
            </a:r>
            <a:endParaRPr lang="en-SG" sz="11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E0E91B-2E29-7AC9-552F-DEDC3D17A666}"/>
              </a:ext>
            </a:extLst>
          </p:cNvPr>
          <p:cNvCxnSpPr>
            <a:cxnSpLocks/>
          </p:cNvCxnSpPr>
          <p:nvPr/>
        </p:nvCxnSpPr>
        <p:spPr>
          <a:xfrm flipH="1">
            <a:off x="7772505" y="4314211"/>
            <a:ext cx="97231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AB97FD-73B1-42AA-F25E-5CF4B839ABBC}"/>
              </a:ext>
            </a:extLst>
          </p:cNvPr>
          <p:cNvSpPr txBox="1"/>
          <p:nvPr/>
        </p:nvSpPr>
        <p:spPr>
          <a:xfrm>
            <a:off x="8717383" y="4169084"/>
            <a:ext cx="1424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On Train PLC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6BA675-0F1C-FB56-4FFC-43658C2E3E39}"/>
              </a:ext>
            </a:extLst>
          </p:cNvPr>
          <p:cNvSpPr txBox="1"/>
          <p:nvPr/>
        </p:nvSpPr>
        <p:spPr>
          <a:xfrm>
            <a:off x="8710387" y="4518354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IP address and port </a:t>
            </a:r>
            <a:endParaRPr lang="en-SG" sz="1100" b="1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556EE33-3605-AACE-957B-DD58834796B0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7901997" y="4494707"/>
            <a:ext cx="808391" cy="15445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E89B37B-7432-7E51-F14E-57FB47F066E2}"/>
              </a:ext>
            </a:extLst>
          </p:cNvPr>
          <p:cNvSpPr txBox="1"/>
          <p:nvPr/>
        </p:nvSpPr>
        <p:spPr>
          <a:xfrm>
            <a:off x="8656284" y="4853301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state</a:t>
            </a:r>
            <a:endParaRPr lang="en-SG" sz="1100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C0C02F8-AD77-7A9D-27C6-34F5D76A884A}"/>
              </a:ext>
            </a:extLst>
          </p:cNvPr>
          <p:cNvCxnSpPr>
            <a:cxnSpLocks/>
          </p:cNvCxnSpPr>
          <p:nvPr/>
        </p:nvCxnSpPr>
        <p:spPr>
          <a:xfrm rot="10800000">
            <a:off x="7738076" y="4672808"/>
            <a:ext cx="972308" cy="31130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C27891-9F8B-F74B-8592-1EBD9FD94B6D}"/>
              </a:ext>
            </a:extLst>
          </p:cNvPr>
          <p:cNvCxnSpPr>
            <a:cxnSpLocks/>
          </p:cNvCxnSpPr>
          <p:nvPr/>
        </p:nvCxnSpPr>
        <p:spPr>
          <a:xfrm flipH="1">
            <a:off x="7949538" y="5395219"/>
            <a:ext cx="713308" cy="831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64D33-DAFA-AAE7-077E-3AAF16C6A311}"/>
              </a:ext>
            </a:extLst>
          </p:cNvPr>
          <p:cNvSpPr txBox="1"/>
          <p:nvPr/>
        </p:nvSpPr>
        <p:spPr>
          <a:xfrm>
            <a:off x="8744815" y="5286702"/>
            <a:ext cx="1595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state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7617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C397CE-1D4C-3DED-A8B7-E14F376FD908}"/>
              </a:ext>
            </a:extLst>
          </p:cNvPr>
          <p:cNvSpPr/>
          <p:nvPr/>
        </p:nvSpPr>
        <p:spPr>
          <a:xfrm>
            <a:off x="996696" y="256032"/>
            <a:ext cx="9893808" cy="6391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diagram of a train&#10;&#10;AI-generated content may be incorrect.">
            <a:extLst>
              <a:ext uri="{FF2B5EF4-FFF2-40B4-BE49-F238E27FC236}">
                <a16:creationId xmlns:a16="http://schemas.microsoft.com/office/drawing/2014/main" id="{AF292558-08F4-83C1-9857-9ECF168C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2979" r="1660" b="1690"/>
          <a:stretch>
            <a:fillRect/>
          </a:stretch>
        </p:blipFill>
        <p:spPr>
          <a:xfrm>
            <a:off x="1381466" y="1123511"/>
            <a:ext cx="9224852" cy="52359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5C76E-71D3-BD7B-D225-B29770BF7A43}"/>
              </a:ext>
            </a:extLst>
          </p:cNvPr>
          <p:cNvSpPr txBox="1"/>
          <p:nvPr/>
        </p:nvSpPr>
        <p:spPr>
          <a:xfrm>
            <a:off x="1381466" y="547139"/>
            <a:ext cx="92248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of the Train Control for Land-Based Railway Cyber Range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85152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621</Words>
  <Application>Microsoft Office PowerPoint</Application>
  <PresentationFormat>Widescreen</PresentationFormat>
  <Paragraphs>141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21</cp:revision>
  <dcterms:created xsi:type="dcterms:W3CDTF">2025-07-01T09:01:19Z</dcterms:created>
  <dcterms:modified xsi:type="dcterms:W3CDTF">2025-07-05T15:28:45Z</dcterms:modified>
</cp:coreProperties>
</file>